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handoutMasterIdLst>
    <p:handoutMasterId r:id="rId23"/>
  </p:handoutMasterIdLst>
  <p:sldIdLst>
    <p:sldId id="332" r:id="rId2"/>
    <p:sldId id="299" r:id="rId3"/>
    <p:sldId id="339" r:id="rId4"/>
    <p:sldId id="333" r:id="rId5"/>
    <p:sldId id="340" r:id="rId6"/>
    <p:sldId id="337" r:id="rId7"/>
    <p:sldId id="338" r:id="rId8"/>
    <p:sldId id="335" r:id="rId9"/>
    <p:sldId id="336" r:id="rId10"/>
    <p:sldId id="262" r:id="rId11"/>
    <p:sldId id="334" r:id="rId12"/>
    <p:sldId id="276" r:id="rId13"/>
    <p:sldId id="341" r:id="rId14"/>
    <p:sldId id="326" r:id="rId15"/>
    <p:sldId id="287" r:id="rId16"/>
    <p:sldId id="331" r:id="rId17"/>
    <p:sldId id="291" r:id="rId18"/>
    <p:sldId id="342" r:id="rId19"/>
    <p:sldId id="343" r:id="rId20"/>
    <p:sldId id="344"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12">
          <p15:clr>
            <a:srgbClr val="A4A3A4"/>
          </p15:clr>
        </p15:guide>
        <p15:guide id="2" orient="horz" pos="3744">
          <p15:clr>
            <a:srgbClr val="A4A3A4"/>
          </p15:clr>
        </p15:guide>
        <p15:guide id="3" orient="horz" pos="1584">
          <p15:clr>
            <a:srgbClr val="A4A3A4"/>
          </p15:clr>
        </p15:guide>
        <p15:guide id="4" pos="2880">
          <p15:clr>
            <a:srgbClr val="A4A3A4"/>
          </p15:clr>
        </p15:guide>
        <p15:guide id="5" pos="5424">
          <p15:clr>
            <a:srgbClr val="A4A3A4"/>
          </p15:clr>
        </p15:guide>
        <p15:guide id="6" pos="5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AB70"/>
    <a:srgbClr val="FFE957"/>
    <a:srgbClr val="FFF180"/>
    <a:srgbClr val="669966"/>
    <a:srgbClr val="660000"/>
    <a:srgbClr val="FF9900"/>
    <a:srgbClr val="00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3" autoAdjust="0"/>
    <p:restoredTop sz="98384" autoAdjust="0"/>
  </p:normalViewPr>
  <p:slideViewPr>
    <p:cSldViewPr>
      <p:cViewPr varScale="1">
        <p:scale>
          <a:sx n="132" d="100"/>
          <a:sy n="132" d="100"/>
        </p:scale>
        <p:origin x="318" y="96"/>
      </p:cViewPr>
      <p:guideLst>
        <p:guide orient="horz" pos="912"/>
        <p:guide orient="horz" pos="3744"/>
        <p:guide orient="horz" pos="1584"/>
        <p:guide pos="2880"/>
        <p:guide pos="5424"/>
        <p:guide pos="523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1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8C27B34-05C0-BF97-38DA-47DF8D832D1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Verdana" pitchFamily="34" charset="0"/>
              </a:defRPr>
            </a:lvl1pPr>
          </a:lstStyle>
          <a:p>
            <a:pPr>
              <a:defRPr/>
            </a:pPr>
            <a:endParaRPr lang="en-US"/>
          </a:p>
        </p:txBody>
      </p:sp>
      <p:sp>
        <p:nvSpPr>
          <p:cNvPr id="50179" name="Rectangle 3">
            <a:extLst>
              <a:ext uri="{FF2B5EF4-FFF2-40B4-BE49-F238E27FC236}">
                <a16:creationId xmlns:a16="http://schemas.microsoft.com/office/drawing/2014/main" id="{67538883-0757-21FD-DFCA-FAC6EA3BD69D}"/>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Verdana" pitchFamily="34" charset="0"/>
              </a:defRPr>
            </a:lvl1pPr>
          </a:lstStyle>
          <a:p>
            <a:pPr>
              <a:defRPr/>
            </a:pPr>
            <a:endParaRPr lang="en-US"/>
          </a:p>
        </p:txBody>
      </p:sp>
      <p:sp>
        <p:nvSpPr>
          <p:cNvPr id="50180" name="Rectangle 4">
            <a:extLst>
              <a:ext uri="{FF2B5EF4-FFF2-40B4-BE49-F238E27FC236}">
                <a16:creationId xmlns:a16="http://schemas.microsoft.com/office/drawing/2014/main" id="{058D76D1-17DA-0470-819D-616673AEDB4E}"/>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Verdana" pitchFamily="34" charset="0"/>
              </a:defRPr>
            </a:lvl1pPr>
          </a:lstStyle>
          <a:p>
            <a:pPr>
              <a:defRPr/>
            </a:pPr>
            <a:endParaRPr lang="en-US"/>
          </a:p>
        </p:txBody>
      </p:sp>
      <p:sp>
        <p:nvSpPr>
          <p:cNvPr id="50181" name="Rectangle 5">
            <a:extLst>
              <a:ext uri="{FF2B5EF4-FFF2-40B4-BE49-F238E27FC236}">
                <a16:creationId xmlns:a16="http://schemas.microsoft.com/office/drawing/2014/main" id="{DDCBE3C4-78B5-1DAE-0259-A2AE0BF49818}"/>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Verdana" panose="020B0604030504040204" pitchFamily="34" charset="0"/>
              </a:defRPr>
            </a:lvl1pPr>
          </a:lstStyle>
          <a:p>
            <a:fld id="{4C638374-898C-4103-9FDA-55622213EA2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0F80F42-C2A7-33AE-2842-0F3FF989316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Verdana" pitchFamily="34" charset="0"/>
              </a:defRPr>
            </a:lvl1pPr>
          </a:lstStyle>
          <a:p>
            <a:pPr>
              <a:defRPr/>
            </a:pPr>
            <a:endParaRPr lang="en-US"/>
          </a:p>
        </p:txBody>
      </p:sp>
      <p:sp>
        <p:nvSpPr>
          <p:cNvPr id="44035" name="Rectangle 3">
            <a:extLst>
              <a:ext uri="{FF2B5EF4-FFF2-40B4-BE49-F238E27FC236}">
                <a16:creationId xmlns:a16="http://schemas.microsoft.com/office/drawing/2014/main" id="{AA0F4A44-1630-93E5-8AF3-6D78D449BA2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Verdana" pitchFamily="34" charset="0"/>
              </a:defRPr>
            </a:lvl1pPr>
          </a:lstStyle>
          <a:p>
            <a:pPr>
              <a:defRPr/>
            </a:pPr>
            <a:endParaRPr lang="en-US"/>
          </a:p>
        </p:txBody>
      </p:sp>
      <p:sp>
        <p:nvSpPr>
          <p:cNvPr id="24580" name="Rectangle 4">
            <a:extLst>
              <a:ext uri="{FF2B5EF4-FFF2-40B4-BE49-F238E27FC236}">
                <a16:creationId xmlns:a16="http://schemas.microsoft.com/office/drawing/2014/main" id="{E8AEBCFA-FF66-5A74-BBF2-7B1CC94F0951}"/>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a:extLst>
              <a:ext uri="{FF2B5EF4-FFF2-40B4-BE49-F238E27FC236}">
                <a16:creationId xmlns:a16="http://schemas.microsoft.com/office/drawing/2014/main" id="{17E983CC-BCEA-015B-9CC8-AE1763E8D44E}"/>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a:extLst>
              <a:ext uri="{FF2B5EF4-FFF2-40B4-BE49-F238E27FC236}">
                <a16:creationId xmlns:a16="http://schemas.microsoft.com/office/drawing/2014/main" id="{4065225B-B7EC-EC7F-4919-19F0B95C3C2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Verdana" pitchFamily="34" charset="0"/>
              </a:defRPr>
            </a:lvl1pPr>
          </a:lstStyle>
          <a:p>
            <a:pPr>
              <a:defRPr/>
            </a:pPr>
            <a:endParaRPr lang="en-US"/>
          </a:p>
        </p:txBody>
      </p:sp>
      <p:sp>
        <p:nvSpPr>
          <p:cNvPr id="44039" name="Rectangle 7">
            <a:extLst>
              <a:ext uri="{FF2B5EF4-FFF2-40B4-BE49-F238E27FC236}">
                <a16:creationId xmlns:a16="http://schemas.microsoft.com/office/drawing/2014/main" id="{2EF7A620-D484-655D-5AB7-E5749BB92DF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Verdana" panose="020B0604030504040204" pitchFamily="34" charset="0"/>
              </a:defRPr>
            </a:lvl1pPr>
          </a:lstStyle>
          <a:p>
            <a:fld id="{6BF56A15-0A81-487B-B3BF-4E432D7C449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910DBFE-3E70-4BD9-98AA-75649048E455}"/>
              </a:ext>
            </a:extLst>
          </p:cNvPr>
          <p:cNvSpPr>
            <a:spLocks noChangeArrowheads="1" noTextEdit="1"/>
          </p:cNvSpPr>
          <p:nvPr>
            <p:ph type="sldImg"/>
          </p:nvPr>
        </p:nvSpPr>
        <p:spPr>
          <a:ln/>
        </p:spPr>
      </p:sp>
      <p:sp>
        <p:nvSpPr>
          <p:cNvPr id="44035" name="Rectangle 3">
            <a:extLst>
              <a:ext uri="{FF2B5EF4-FFF2-40B4-BE49-F238E27FC236}">
                <a16:creationId xmlns:a16="http://schemas.microsoft.com/office/drawing/2014/main" id="{81B71CAD-B96E-6B90-64BC-ABC2BD4238C0}"/>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252D388-057C-5A9B-A26E-38A13A7C55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4110A3-8197-418F-AE38-15F13686D961}" type="slidenum">
              <a:rPr lang="en-US" altLang="en-US">
                <a:latin typeface="Verdana" panose="020B0604030504040204" pitchFamily="34" charset="0"/>
              </a:rPr>
              <a:pPr/>
              <a:t>10</a:t>
            </a:fld>
            <a:endParaRPr lang="en-US" altLang="en-US">
              <a:latin typeface="Verdana" panose="020B0604030504040204" pitchFamily="34" charset="0"/>
            </a:endParaRPr>
          </a:p>
        </p:txBody>
      </p:sp>
      <p:sp>
        <p:nvSpPr>
          <p:cNvPr id="26627" name="Rectangle 2">
            <a:extLst>
              <a:ext uri="{FF2B5EF4-FFF2-40B4-BE49-F238E27FC236}">
                <a16:creationId xmlns:a16="http://schemas.microsoft.com/office/drawing/2014/main" id="{FD2B4850-377B-C18B-5552-5001EE2D921F}"/>
              </a:ext>
            </a:extLst>
          </p:cNvPr>
          <p:cNvSpPr>
            <a:spLocks noChangeArrowheads="1" noTextEdit="1"/>
          </p:cNvSpPr>
          <p:nvPr>
            <p:ph type="sldImg"/>
          </p:nvPr>
        </p:nvSpPr>
        <p:spPr>
          <a:ln/>
        </p:spPr>
      </p:sp>
      <p:sp>
        <p:nvSpPr>
          <p:cNvPr id="26628" name="Rectangle 3">
            <a:extLst>
              <a:ext uri="{FF2B5EF4-FFF2-40B4-BE49-F238E27FC236}">
                <a16:creationId xmlns:a16="http://schemas.microsoft.com/office/drawing/2014/main" id="{24057773-A699-1546-0D85-A053193FF6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0E19E89-C63B-E726-11F8-C549ECD14089}"/>
              </a:ext>
            </a:extLst>
          </p:cNvPr>
          <p:cNvSpPr>
            <a:spLocks noChangeArrowheads="1" noTextEdit="1"/>
          </p:cNvSpPr>
          <p:nvPr>
            <p:ph type="sldImg"/>
          </p:nvPr>
        </p:nvSpPr>
        <p:spPr>
          <a:ln/>
        </p:spPr>
      </p:sp>
      <p:sp>
        <p:nvSpPr>
          <p:cNvPr id="52227" name="Rectangle 3">
            <a:extLst>
              <a:ext uri="{FF2B5EF4-FFF2-40B4-BE49-F238E27FC236}">
                <a16:creationId xmlns:a16="http://schemas.microsoft.com/office/drawing/2014/main" id="{CCDF17C7-5C7B-B97F-C779-BC1F99C15B77}"/>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C64ABA3-6BDA-D6E9-D2A2-11C6D8A2A86F}"/>
              </a:ext>
            </a:extLst>
          </p:cNvPr>
          <p:cNvSpPr>
            <a:spLocks noChangeArrowheads="1" noTextEdit="1"/>
          </p:cNvSpPr>
          <p:nvPr>
            <p:ph type="sldImg"/>
          </p:nvPr>
        </p:nvSpPr>
        <p:spPr>
          <a:ln/>
        </p:spPr>
      </p:sp>
      <p:sp>
        <p:nvSpPr>
          <p:cNvPr id="53251" name="Rectangle 3">
            <a:extLst>
              <a:ext uri="{FF2B5EF4-FFF2-40B4-BE49-F238E27FC236}">
                <a16:creationId xmlns:a16="http://schemas.microsoft.com/office/drawing/2014/main" id="{F10429F6-2E3D-8572-5251-47D3432DFC4D}"/>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ADCC6D6-3B76-467B-7F2B-9158F2890FC1}"/>
              </a:ext>
            </a:extLst>
          </p:cNvPr>
          <p:cNvSpPr>
            <a:spLocks noChangeArrowheads="1" noTextEdit="1"/>
          </p:cNvSpPr>
          <p:nvPr>
            <p:ph type="sldImg"/>
          </p:nvPr>
        </p:nvSpPr>
        <p:spPr>
          <a:ln/>
        </p:spPr>
      </p:sp>
      <p:sp>
        <p:nvSpPr>
          <p:cNvPr id="54275" name="Rectangle 3">
            <a:extLst>
              <a:ext uri="{FF2B5EF4-FFF2-40B4-BE49-F238E27FC236}">
                <a16:creationId xmlns:a16="http://schemas.microsoft.com/office/drawing/2014/main" id="{0C78F3C3-4FB4-00FF-8E57-1627BB08411D}"/>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6B0C880-F1C6-7FB6-B248-BA4B634E8B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313E53-3E8D-49A1-8828-27A5E37A3805}" type="slidenum">
              <a:rPr lang="en-US" altLang="en-US">
                <a:latin typeface="Verdana" panose="020B0604030504040204" pitchFamily="34" charset="0"/>
              </a:rPr>
              <a:pPr/>
              <a:t>14</a:t>
            </a:fld>
            <a:endParaRPr lang="en-US" altLang="en-US">
              <a:latin typeface="Verdana" panose="020B0604030504040204" pitchFamily="34" charset="0"/>
            </a:endParaRPr>
          </a:p>
        </p:txBody>
      </p:sp>
      <p:sp>
        <p:nvSpPr>
          <p:cNvPr id="27651" name="Rectangle 2">
            <a:extLst>
              <a:ext uri="{FF2B5EF4-FFF2-40B4-BE49-F238E27FC236}">
                <a16:creationId xmlns:a16="http://schemas.microsoft.com/office/drawing/2014/main" id="{355A19AF-9779-1105-1EE2-FDE593FCB11C}"/>
              </a:ext>
            </a:extLst>
          </p:cNvPr>
          <p:cNvSpPr>
            <a:spLocks noChangeArrowheads="1" noTextEdit="1"/>
          </p:cNvSpPr>
          <p:nvPr>
            <p:ph type="sldImg"/>
          </p:nvPr>
        </p:nvSpPr>
        <p:spPr>
          <a:ln/>
        </p:spPr>
      </p:sp>
      <p:sp>
        <p:nvSpPr>
          <p:cNvPr id="27652" name="Rectangle 3">
            <a:extLst>
              <a:ext uri="{FF2B5EF4-FFF2-40B4-BE49-F238E27FC236}">
                <a16:creationId xmlns:a16="http://schemas.microsoft.com/office/drawing/2014/main" id="{1A18171A-0839-E3D8-AE8F-10C3AC354366}"/>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4730174-F7CE-5787-F13A-FA4A18A8C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3C400A-3E29-4F79-B1EF-9A60657E9EE9}" type="slidenum">
              <a:rPr lang="en-US" altLang="en-US">
                <a:latin typeface="Verdana" panose="020B0604030504040204" pitchFamily="34" charset="0"/>
              </a:rPr>
              <a:pPr/>
              <a:t>15</a:t>
            </a:fld>
            <a:endParaRPr lang="en-US" altLang="en-US">
              <a:latin typeface="Verdana" panose="020B0604030504040204" pitchFamily="34" charset="0"/>
            </a:endParaRPr>
          </a:p>
        </p:txBody>
      </p:sp>
      <p:sp>
        <p:nvSpPr>
          <p:cNvPr id="28675" name="Rectangle 2">
            <a:extLst>
              <a:ext uri="{FF2B5EF4-FFF2-40B4-BE49-F238E27FC236}">
                <a16:creationId xmlns:a16="http://schemas.microsoft.com/office/drawing/2014/main" id="{F424056B-1AAE-8700-19C8-9CFE9A16F6D7}"/>
              </a:ext>
            </a:extLst>
          </p:cNvPr>
          <p:cNvSpPr>
            <a:spLocks noChangeArrowheads="1" noTextEdit="1"/>
          </p:cNvSpPr>
          <p:nvPr>
            <p:ph type="sldImg"/>
          </p:nvPr>
        </p:nvSpPr>
        <p:spPr>
          <a:ln/>
        </p:spPr>
      </p:sp>
      <p:sp>
        <p:nvSpPr>
          <p:cNvPr id="28676" name="Rectangle 3">
            <a:extLst>
              <a:ext uri="{FF2B5EF4-FFF2-40B4-BE49-F238E27FC236}">
                <a16:creationId xmlns:a16="http://schemas.microsoft.com/office/drawing/2014/main" id="{2F860D16-2884-FF7A-B105-21C6344E2D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893397B-ACB8-B454-4C1F-6E6A64CDA430}"/>
              </a:ext>
            </a:extLst>
          </p:cNvPr>
          <p:cNvSpPr>
            <a:spLocks noChangeArrowheads="1" noTextEdit="1"/>
          </p:cNvSpPr>
          <p:nvPr>
            <p:ph type="sldImg"/>
          </p:nvPr>
        </p:nvSpPr>
        <p:spPr>
          <a:ln/>
        </p:spPr>
      </p:sp>
      <p:sp>
        <p:nvSpPr>
          <p:cNvPr id="55299" name="Rectangle 3">
            <a:extLst>
              <a:ext uri="{FF2B5EF4-FFF2-40B4-BE49-F238E27FC236}">
                <a16:creationId xmlns:a16="http://schemas.microsoft.com/office/drawing/2014/main" id="{57CDB14D-3335-7C9A-5AB1-6FF2E2C98739}"/>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91A1253-F597-9438-6F40-8EAB470E2405}"/>
              </a:ext>
            </a:extLst>
          </p:cNvPr>
          <p:cNvSpPr>
            <a:spLocks noChangeArrowheads="1" noTextEdit="1"/>
          </p:cNvSpPr>
          <p:nvPr>
            <p:ph type="sldImg"/>
          </p:nvPr>
        </p:nvSpPr>
        <p:spPr>
          <a:ln/>
        </p:spPr>
      </p:sp>
      <p:sp>
        <p:nvSpPr>
          <p:cNvPr id="56323" name="Rectangle 3">
            <a:extLst>
              <a:ext uri="{FF2B5EF4-FFF2-40B4-BE49-F238E27FC236}">
                <a16:creationId xmlns:a16="http://schemas.microsoft.com/office/drawing/2014/main" id="{55DEFA5F-94AD-5389-1FFA-C4E6AC9883F7}"/>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3611776-0F66-033A-FEDF-02591E9BC348}"/>
              </a:ext>
            </a:extLst>
          </p:cNvPr>
          <p:cNvSpPr>
            <a:spLocks noChangeArrowheads="1" noTextEdit="1"/>
          </p:cNvSpPr>
          <p:nvPr>
            <p:ph type="sldImg"/>
          </p:nvPr>
        </p:nvSpPr>
        <p:spPr>
          <a:ln/>
        </p:spPr>
      </p:sp>
      <p:sp>
        <p:nvSpPr>
          <p:cNvPr id="57347" name="Rectangle 3">
            <a:extLst>
              <a:ext uri="{FF2B5EF4-FFF2-40B4-BE49-F238E27FC236}">
                <a16:creationId xmlns:a16="http://schemas.microsoft.com/office/drawing/2014/main" id="{30F57A20-6E6A-0618-504C-C6DE83BA5F7D}"/>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358F060-ECD5-897E-2A28-8DF729415B94}"/>
              </a:ext>
            </a:extLst>
          </p:cNvPr>
          <p:cNvSpPr>
            <a:spLocks noChangeArrowheads="1" noTextEdit="1"/>
          </p:cNvSpPr>
          <p:nvPr>
            <p:ph type="sldImg"/>
          </p:nvPr>
        </p:nvSpPr>
        <p:spPr>
          <a:ln/>
        </p:spPr>
      </p:sp>
      <p:sp>
        <p:nvSpPr>
          <p:cNvPr id="58371" name="Rectangle 3">
            <a:extLst>
              <a:ext uri="{FF2B5EF4-FFF2-40B4-BE49-F238E27FC236}">
                <a16:creationId xmlns:a16="http://schemas.microsoft.com/office/drawing/2014/main" id="{A9F71008-7900-1E4F-40C5-922A63906C58}"/>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D02D2EB-6286-EA42-E488-246FDD829F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4A7875-221B-4457-9126-3BED2A0C3DA7}" type="slidenum">
              <a:rPr lang="en-US" altLang="en-US">
                <a:latin typeface="Verdana" panose="020B0604030504040204" pitchFamily="34" charset="0"/>
              </a:rPr>
              <a:pPr/>
              <a:t>2</a:t>
            </a:fld>
            <a:endParaRPr lang="en-US" altLang="en-US">
              <a:latin typeface="Verdana" panose="020B0604030504040204" pitchFamily="34" charset="0"/>
            </a:endParaRPr>
          </a:p>
        </p:txBody>
      </p:sp>
      <p:sp>
        <p:nvSpPr>
          <p:cNvPr id="25603" name="Rectangle 2">
            <a:extLst>
              <a:ext uri="{FF2B5EF4-FFF2-40B4-BE49-F238E27FC236}">
                <a16:creationId xmlns:a16="http://schemas.microsoft.com/office/drawing/2014/main" id="{BB7C247D-AB2B-29F7-EDDE-4FD9E9F605E2}"/>
              </a:ext>
            </a:extLst>
          </p:cNvPr>
          <p:cNvSpPr>
            <a:spLocks noChangeArrowheads="1" noTextEdit="1"/>
          </p:cNvSpPr>
          <p:nvPr>
            <p:ph type="sldImg"/>
          </p:nvPr>
        </p:nvSpPr>
        <p:spPr>
          <a:ln/>
        </p:spPr>
      </p:sp>
      <p:sp>
        <p:nvSpPr>
          <p:cNvPr id="25604" name="Rectangle 3">
            <a:extLst>
              <a:ext uri="{FF2B5EF4-FFF2-40B4-BE49-F238E27FC236}">
                <a16:creationId xmlns:a16="http://schemas.microsoft.com/office/drawing/2014/main" id="{42E145AA-D443-7AD4-96FB-E15AAFCCE2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66B1B48-A37D-0E9B-7E0C-9E7702BE66E9}"/>
              </a:ext>
            </a:extLst>
          </p:cNvPr>
          <p:cNvSpPr>
            <a:spLocks noChangeArrowheads="1" noTextEdit="1"/>
          </p:cNvSpPr>
          <p:nvPr>
            <p:ph type="sldImg"/>
          </p:nvPr>
        </p:nvSpPr>
        <p:spPr>
          <a:xfrm>
            <a:off x="1144588" y="685800"/>
            <a:ext cx="4572000" cy="3429000"/>
          </a:xfrm>
          <a:ln/>
        </p:spPr>
      </p:sp>
      <p:sp>
        <p:nvSpPr>
          <p:cNvPr id="60419" name="Rectangle 3">
            <a:extLst>
              <a:ext uri="{FF2B5EF4-FFF2-40B4-BE49-F238E27FC236}">
                <a16:creationId xmlns:a16="http://schemas.microsoft.com/office/drawing/2014/main" id="{70C43C5B-03FF-2205-F1BC-39AA9282B9F0}"/>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B8E4DD6-12DC-314F-B0F2-E55AB983D5CD}"/>
              </a:ext>
            </a:extLst>
          </p:cNvPr>
          <p:cNvSpPr>
            <a:spLocks noChangeArrowheads="1" noTextEdit="1"/>
          </p:cNvSpPr>
          <p:nvPr>
            <p:ph type="sldImg"/>
          </p:nvPr>
        </p:nvSpPr>
        <p:spPr>
          <a:ln/>
        </p:spPr>
      </p:sp>
      <p:sp>
        <p:nvSpPr>
          <p:cNvPr id="45059" name="Rectangle 3">
            <a:extLst>
              <a:ext uri="{FF2B5EF4-FFF2-40B4-BE49-F238E27FC236}">
                <a16:creationId xmlns:a16="http://schemas.microsoft.com/office/drawing/2014/main" id="{72CEF06D-677D-80EB-1EF7-C7001D10DC65}"/>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6699EB2-960D-FAF4-F1AA-72689C6AE519}"/>
              </a:ext>
            </a:extLst>
          </p:cNvPr>
          <p:cNvSpPr>
            <a:spLocks noChangeArrowheads="1" noTextEdit="1"/>
          </p:cNvSpPr>
          <p:nvPr>
            <p:ph type="sldImg"/>
          </p:nvPr>
        </p:nvSpPr>
        <p:spPr>
          <a:ln/>
        </p:spPr>
      </p:sp>
      <p:sp>
        <p:nvSpPr>
          <p:cNvPr id="46083" name="Rectangle 3">
            <a:extLst>
              <a:ext uri="{FF2B5EF4-FFF2-40B4-BE49-F238E27FC236}">
                <a16:creationId xmlns:a16="http://schemas.microsoft.com/office/drawing/2014/main" id="{089AAAF3-6E39-AB78-7D27-E237C9FE5A4B}"/>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0EDA9F3-4F7E-EB2A-5489-96CF7E3EDF1F}"/>
              </a:ext>
            </a:extLst>
          </p:cNvPr>
          <p:cNvSpPr>
            <a:spLocks noChangeArrowheads="1" noTextEdit="1"/>
          </p:cNvSpPr>
          <p:nvPr>
            <p:ph type="sldImg"/>
          </p:nvPr>
        </p:nvSpPr>
        <p:spPr>
          <a:ln/>
        </p:spPr>
      </p:sp>
      <p:sp>
        <p:nvSpPr>
          <p:cNvPr id="47107" name="Rectangle 3">
            <a:extLst>
              <a:ext uri="{FF2B5EF4-FFF2-40B4-BE49-F238E27FC236}">
                <a16:creationId xmlns:a16="http://schemas.microsoft.com/office/drawing/2014/main" id="{C2993ECE-19D6-A4E3-3203-C083542E267A}"/>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41F05C1-C023-1EEA-D095-F500EF7F00AC}"/>
              </a:ext>
            </a:extLst>
          </p:cNvPr>
          <p:cNvSpPr>
            <a:spLocks noChangeArrowheads="1" noTextEdit="1"/>
          </p:cNvSpPr>
          <p:nvPr>
            <p:ph type="sldImg"/>
          </p:nvPr>
        </p:nvSpPr>
        <p:spPr>
          <a:ln/>
        </p:spPr>
      </p:sp>
      <p:sp>
        <p:nvSpPr>
          <p:cNvPr id="48131" name="Rectangle 3">
            <a:extLst>
              <a:ext uri="{FF2B5EF4-FFF2-40B4-BE49-F238E27FC236}">
                <a16:creationId xmlns:a16="http://schemas.microsoft.com/office/drawing/2014/main" id="{C891B6B0-A4C5-17BD-1DB5-0C9220B1B39B}"/>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20718BB-BA11-F384-9AC8-7898D0FB332A}"/>
              </a:ext>
            </a:extLst>
          </p:cNvPr>
          <p:cNvSpPr>
            <a:spLocks noChangeArrowheads="1" noTextEdit="1"/>
          </p:cNvSpPr>
          <p:nvPr>
            <p:ph type="sldImg"/>
          </p:nvPr>
        </p:nvSpPr>
        <p:spPr>
          <a:ln/>
        </p:spPr>
      </p:sp>
      <p:sp>
        <p:nvSpPr>
          <p:cNvPr id="49155" name="Rectangle 3">
            <a:extLst>
              <a:ext uri="{FF2B5EF4-FFF2-40B4-BE49-F238E27FC236}">
                <a16:creationId xmlns:a16="http://schemas.microsoft.com/office/drawing/2014/main" id="{8C1252D0-6BF2-974B-AB8D-E6BDF43B2694}"/>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6C448EC-0C5E-8252-C371-C932CA99DFFF}"/>
              </a:ext>
            </a:extLst>
          </p:cNvPr>
          <p:cNvSpPr>
            <a:spLocks noChangeArrowheads="1" noTextEdit="1"/>
          </p:cNvSpPr>
          <p:nvPr>
            <p:ph type="sldImg"/>
          </p:nvPr>
        </p:nvSpPr>
        <p:spPr>
          <a:ln/>
        </p:spPr>
      </p:sp>
      <p:sp>
        <p:nvSpPr>
          <p:cNvPr id="50179" name="Rectangle 3">
            <a:extLst>
              <a:ext uri="{FF2B5EF4-FFF2-40B4-BE49-F238E27FC236}">
                <a16:creationId xmlns:a16="http://schemas.microsoft.com/office/drawing/2014/main" id="{95375D26-9709-EBF1-AFBD-1855112DAB6D}"/>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057488D-9FD3-ABD2-DF1E-F70240184A8F}"/>
              </a:ext>
            </a:extLst>
          </p:cNvPr>
          <p:cNvSpPr>
            <a:spLocks noChangeArrowheads="1" noTextEdit="1"/>
          </p:cNvSpPr>
          <p:nvPr>
            <p:ph type="sldImg"/>
          </p:nvPr>
        </p:nvSpPr>
        <p:spPr>
          <a:ln/>
        </p:spPr>
      </p:sp>
      <p:sp>
        <p:nvSpPr>
          <p:cNvPr id="51203" name="Rectangle 3">
            <a:extLst>
              <a:ext uri="{FF2B5EF4-FFF2-40B4-BE49-F238E27FC236}">
                <a16:creationId xmlns:a16="http://schemas.microsoft.com/office/drawing/2014/main" id="{252830C8-404A-71EF-CF38-049065658DE5}"/>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file:///D:\07%20EOL%20PowerNotes%20G9\Credits.ppt" TargetMode="Externa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06B7444-EB3E-D364-5EFF-F4717CADFDD6}"/>
              </a:ext>
            </a:extLst>
          </p:cNvPr>
          <p:cNvGrpSpPr>
            <a:grpSpLocks/>
          </p:cNvGrpSpPr>
          <p:nvPr/>
        </p:nvGrpSpPr>
        <p:grpSpPr bwMode="auto">
          <a:xfrm>
            <a:off x="-498475" y="1311275"/>
            <a:ext cx="10429875" cy="5908675"/>
            <a:chOff x="-313" y="824"/>
            <a:chExt cx="6570" cy="3722"/>
          </a:xfrm>
        </p:grpSpPr>
        <p:sp>
          <p:nvSpPr>
            <p:cNvPr id="3" name="Rectangle 3">
              <a:extLst>
                <a:ext uri="{FF2B5EF4-FFF2-40B4-BE49-F238E27FC236}">
                  <a16:creationId xmlns:a16="http://schemas.microsoft.com/office/drawing/2014/main" id="{BDFBC88B-A5B9-D7FB-E67F-7A95568AEE2E}"/>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4" name="Rectangle 4">
              <a:extLst>
                <a:ext uri="{FF2B5EF4-FFF2-40B4-BE49-F238E27FC236}">
                  <a16:creationId xmlns:a16="http://schemas.microsoft.com/office/drawing/2014/main" id="{3010B801-4FEF-23D1-F46B-46088227535F}"/>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5" name="Rectangle 5">
              <a:extLst>
                <a:ext uri="{FF2B5EF4-FFF2-40B4-BE49-F238E27FC236}">
                  <a16:creationId xmlns:a16="http://schemas.microsoft.com/office/drawing/2014/main" id="{ED2673C0-0BA1-31F5-5854-06B8A2278E3E}"/>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6" name="Rectangle 6">
              <a:extLst>
                <a:ext uri="{FF2B5EF4-FFF2-40B4-BE49-F238E27FC236}">
                  <a16:creationId xmlns:a16="http://schemas.microsoft.com/office/drawing/2014/main" id="{A7A104A0-0A3E-8F5B-0147-4F87BAD47719}"/>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7" name="Rectangle 7">
              <a:extLst>
                <a:ext uri="{FF2B5EF4-FFF2-40B4-BE49-F238E27FC236}">
                  <a16:creationId xmlns:a16="http://schemas.microsoft.com/office/drawing/2014/main" id="{07A6C69B-EA3A-AE07-CF86-1BFDA7ED6CB4}"/>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8" name="Rectangle 8">
              <a:extLst>
                <a:ext uri="{FF2B5EF4-FFF2-40B4-BE49-F238E27FC236}">
                  <a16:creationId xmlns:a16="http://schemas.microsoft.com/office/drawing/2014/main" id="{60A08839-AD8B-3125-5FCD-D579604194A5}"/>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9" name="Rectangle 9">
              <a:extLst>
                <a:ext uri="{FF2B5EF4-FFF2-40B4-BE49-F238E27FC236}">
                  <a16:creationId xmlns:a16="http://schemas.microsoft.com/office/drawing/2014/main" id="{4540BCD0-B1A4-B386-23E6-78F6CE468615}"/>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0" name="Rectangle 10">
              <a:extLst>
                <a:ext uri="{FF2B5EF4-FFF2-40B4-BE49-F238E27FC236}">
                  <a16:creationId xmlns:a16="http://schemas.microsoft.com/office/drawing/2014/main" id="{A521ACCA-819C-DF79-7C4C-F2E90ED0A1DB}"/>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1" name="Rectangle 11">
              <a:extLst>
                <a:ext uri="{FF2B5EF4-FFF2-40B4-BE49-F238E27FC236}">
                  <a16:creationId xmlns:a16="http://schemas.microsoft.com/office/drawing/2014/main" id="{588C15EF-844D-1C93-D4AC-FDEC61F82122}"/>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2" name="Rectangle 12">
              <a:extLst>
                <a:ext uri="{FF2B5EF4-FFF2-40B4-BE49-F238E27FC236}">
                  <a16:creationId xmlns:a16="http://schemas.microsoft.com/office/drawing/2014/main" id="{E9F42039-C523-6FC0-8A81-2D940F0428C3}"/>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3" name="Rectangle 13">
              <a:extLst>
                <a:ext uri="{FF2B5EF4-FFF2-40B4-BE49-F238E27FC236}">
                  <a16:creationId xmlns:a16="http://schemas.microsoft.com/office/drawing/2014/main" id="{A6C8C4EF-2866-F400-5460-B788FF3988CA}"/>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4" name="Rectangle 14">
              <a:extLst>
                <a:ext uri="{FF2B5EF4-FFF2-40B4-BE49-F238E27FC236}">
                  <a16:creationId xmlns:a16="http://schemas.microsoft.com/office/drawing/2014/main" id="{E45E7AE6-E1F9-1361-8512-26546E6FFB50}"/>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5" name="Rectangle 15">
              <a:extLst>
                <a:ext uri="{FF2B5EF4-FFF2-40B4-BE49-F238E27FC236}">
                  <a16:creationId xmlns:a16="http://schemas.microsoft.com/office/drawing/2014/main" id="{4DFD15F9-3084-E780-E5FB-1D630C0F4F5D}"/>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6" name="Rectangle 16">
              <a:extLst>
                <a:ext uri="{FF2B5EF4-FFF2-40B4-BE49-F238E27FC236}">
                  <a16:creationId xmlns:a16="http://schemas.microsoft.com/office/drawing/2014/main" id="{99EDAC48-AFDC-1FA3-3DC8-D9F3B4ECAF9C}"/>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7" name="Rectangle 17">
              <a:extLst>
                <a:ext uri="{FF2B5EF4-FFF2-40B4-BE49-F238E27FC236}">
                  <a16:creationId xmlns:a16="http://schemas.microsoft.com/office/drawing/2014/main" id="{4CC6D670-F7AF-92C2-543B-B6A7D2184332}"/>
                </a:ext>
              </a:extLst>
            </p:cNvPr>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endParaRPr>
            </a:p>
          </p:txBody>
        </p:sp>
        <p:sp>
          <p:nvSpPr>
            <p:cNvPr id="18" name="Rectangle 18">
              <a:extLst>
                <a:ext uri="{FF2B5EF4-FFF2-40B4-BE49-F238E27FC236}">
                  <a16:creationId xmlns:a16="http://schemas.microsoft.com/office/drawing/2014/main" id="{988BD9DE-61F6-85E7-A0DF-9C7769464DC1}"/>
                </a:ext>
              </a:extLst>
            </p:cNvPr>
            <p:cNvSpPr>
              <a:spLocks noChangeArrowheads="1"/>
            </p:cNvSpPr>
            <p:nvPr userDrawn="1"/>
          </p:nvSpPr>
          <p:spPr bwMode="hidden">
            <a:xfrm rot="39991575" flipH="1" flipV="1">
              <a:off x="5369"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endParaRPr>
            </a:p>
          </p:txBody>
        </p:sp>
        <p:sp>
          <p:nvSpPr>
            <p:cNvPr id="19" name="Rectangle 19">
              <a:extLst>
                <a:ext uri="{FF2B5EF4-FFF2-40B4-BE49-F238E27FC236}">
                  <a16:creationId xmlns:a16="http://schemas.microsoft.com/office/drawing/2014/main" id="{8AF26291-B905-A1FC-33B6-80B4EF58ABFC}"/>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0" name="Rectangle 20">
              <a:extLst>
                <a:ext uri="{FF2B5EF4-FFF2-40B4-BE49-F238E27FC236}">
                  <a16:creationId xmlns:a16="http://schemas.microsoft.com/office/drawing/2014/main" id="{6C5E7DB8-DC11-DEF6-3ADB-0036AA5F513F}"/>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1" name="Rectangle 21">
              <a:extLst>
                <a:ext uri="{FF2B5EF4-FFF2-40B4-BE49-F238E27FC236}">
                  <a16:creationId xmlns:a16="http://schemas.microsoft.com/office/drawing/2014/main" id="{AFF973DF-B437-12C8-5DC1-A77F06046939}"/>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2" name="Rectangle 22">
              <a:extLst>
                <a:ext uri="{FF2B5EF4-FFF2-40B4-BE49-F238E27FC236}">
                  <a16:creationId xmlns:a16="http://schemas.microsoft.com/office/drawing/2014/main" id="{563E0B53-EE6C-F919-3B6E-DC866DA828BF}"/>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3" name="Rectangle 23">
              <a:extLst>
                <a:ext uri="{FF2B5EF4-FFF2-40B4-BE49-F238E27FC236}">
                  <a16:creationId xmlns:a16="http://schemas.microsoft.com/office/drawing/2014/main" id="{4AE4766A-3D51-C07F-FC2F-F5E08554C9EF}"/>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4" name="Rectangle 24">
              <a:extLst>
                <a:ext uri="{FF2B5EF4-FFF2-40B4-BE49-F238E27FC236}">
                  <a16:creationId xmlns:a16="http://schemas.microsoft.com/office/drawing/2014/main" id="{BE8C90E9-3326-3CFB-1D6D-91F2E918A75E}"/>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latin typeface="Arial" charset="0"/>
              </a:endParaRPr>
            </a:p>
          </p:txBody>
        </p:sp>
        <p:sp>
          <p:nvSpPr>
            <p:cNvPr id="25" name="Rectangle 25">
              <a:extLst>
                <a:ext uri="{FF2B5EF4-FFF2-40B4-BE49-F238E27FC236}">
                  <a16:creationId xmlns:a16="http://schemas.microsoft.com/office/drawing/2014/main" id="{E19CD419-0912-F8AA-5D87-F03903E0F0B6}"/>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26" name="Rectangle 26">
              <a:extLst>
                <a:ext uri="{FF2B5EF4-FFF2-40B4-BE49-F238E27FC236}">
                  <a16:creationId xmlns:a16="http://schemas.microsoft.com/office/drawing/2014/main" id="{992F8253-0DCA-7A43-DF8C-61EE8B3A0E8F}"/>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7" name="Rectangle 27">
              <a:extLst>
                <a:ext uri="{FF2B5EF4-FFF2-40B4-BE49-F238E27FC236}">
                  <a16:creationId xmlns:a16="http://schemas.microsoft.com/office/drawing/2014/main" id="{3A3D8E1D-BA32-9C97-A846-6B51166D1A9B}"/>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8" name="Rectangle 28">
              <a:extLst>
                <a:ext uri="{FF2B5EF4-FFF2-40B4-BE49-F238E27FC236}">
                  <a16:creationId xmlns:a16="http://schemas.microsoft.com/office/drawing/2014/main" id="{99C4FFF9-0B33-162C-D73F-64722F966362}"/>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9" name="Rectangle 29">
              <a:extLst>
                <a:ext uri="{FF2B5EF4-FFF2-40B4-BE49-F238E27FC236}">
                  <a16:creationId xmlns:a16="http://schemas.microsoft.com/office/drawing/2014/main" id="{B0B1EC26-A7D7-E059-0B94-0D85B3CFCEBC}"/>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30" name="Rectangle 30">
              <a:extLst>
                <a:ext uri="{FF2B5EF4-FFF2-40B4-BE49-F238E27FC236}">
                  <a16:creationId xmlns:a16="http://schemas.microsoft.com/office/drawing/2014/main" id="{CE2B23E9-1E5C-1E66-553F-0061C0A08B0A}"/>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1" name="Rectangle 31">
              <a:extLst>
                <a:ext uri="{FF2B5EF4-FFF2-40B4-BE49-F238E27FC236}">
                  <a16:creationId xmlns:a16="http://schemas.microsoft.com/office/drawing/2014/main" id="{F3BE1B59-A1EA-5B82-D2FD-27221D429950}"/>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09760" name="Rectangle 32">
              <a:extLst>
                <a:ext uri="{FF2B5EF4-FFF2-40B4-BE49-F238E27FC236}">
                  <a16:creationId xmlns:a16="http://schemas.microsoft.com/office/drawing/2014/main" id="{924E70B5-4765-FB39-9E9B-5597FB34F1E1}"/>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09761" name="Rectangle 33">
              <a:extLst>
                <a:ext uri="{FF2B5EF4-FFF2-40B4-BE49-F238E27FC236}">
                  <a16:creationId xmlns:a16="http://schemas.microsoft.com/office/drawing/2014/main" id="{B06E2A11-7009-A850-7A99-C9EEE4C62097}"/>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09762" name="Rectangle 34">
              <a:extLst>
                <a:ext uri="{FF2B5EF4-FFF2-40B4-BE49-F238E27FC236}">
                  <a16:creationId xmlns:a16="http://schemas.microsoft.com/office/drawing/2014/main" id="{DAAC23CA-E09A-7B18-EFA2-3219850C6BE2}"/>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09763" name="Oval 35">
              <a:extLst>
                <a:ext uri="{FF2B5EF4-FFF2-40B4-BE49-F238E27FC236}">
                  <a16:creationId xmlns:a16="http://schemas.microsoft.com/office/drawing/2014/main" id="{C9B014DF-436E-25C3-A8AC-DE0BE7EB4EB2}"/>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64" name="Oval 36">
              <a:extLst>
                <a:ext uri="{FF2B5EF4-FFF2-40B4-BE49-F238E27FC236}">
                  <a16:creationId xmlns:a16="http://schemas.microsoft.com/office/drawing/2014/main" id="{86A21844-D6A8-91CC-7D28-0BAE526763DB}"/>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65" name="Oval 37">
              <a:extLst>
                <a:ext uri="{FF2B5EF4-FFF2-40B4-BE49-F238E27FC236}">
                  <a16:creationId xmlns:a16="http://schemas.microsoft.com/office/drawing/2014/main" id="{5CB9E5E5-F482-5FB8-62CB-6DABADF5F6E8}"/>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66" name="Oval 38">
              <a:extLst>
                <a:ext uri="{FF2B5EF4-FFF2-40B4-BE49-F238E27FC236}">
                  <a16:creationId xmlns:a16="http://schemas.microsoft.com/office/drawing/2014/main" id="{39CE2A23-8042-D74F-BB75-0E8265199939}"/>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67" name="Oval 39">
              <a:extLst>
                <a:ext uri="{FF2B5EF4-FFF2-40B4-BE49-F238E27FC236}">
                  <a16:creationId xmlns:a16="http://schemas.microsoft.com/office/drawing/2014/main" id="{7BDA659D-5E19-C550-6250-E960BD82F53F}"/>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68" name="Oval 40">
              <a:extLst>
                <a:ext uri="{FF2B5EF4-FFF2-40B4-BE49-F238E27FC236}">
                  <a16:creationId xmlns:a16="http://schemas.microsoft.com/office/drawing/2014/main" id="{30E71790-B6E9-B060-5AEF-E443F276F5F6}"/>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69" name="Oval 41">
              <a:extLst>
                <a:ext uri="{FF2B5EF4-FFF2-40B4-BE49-F238E27FC236}">
                  <a16:creationId xmlns:a16="http://schemas.microsoft.com/office/drawing/2014/main" id="{773D558E-9C32-3919-0FEF-128F921FF83A}"/>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70" name="Oval 42">
              <a:extLst>
                <a:ext uri="{FF2B5EF4-FFF2-40B4-BE49-F238E27FC236}">
                  <a16:creationId xmlns:a16="http://schemas.microsoft.com/office/drawing/2014/main" id="{FEF8E36B-2451-6AC2-93AA-E13C14EC2675}"/>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71" name="Oval 43">
              <a:extLst>
                <a:ext uri="{FF2B5EF4-FFF2-40B4-BE49-F238E27FC236}">
                  <a16:creationId xmlns:a16="http://schemas.microsoft.com/office/drawing/2014/main" id="{43DDB103-7E47-9DC8-FE2B-3BA142AFF738}"/>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72" name="Oval 44">
              <a:extLst>
                <a:ext uri="{FF2B5EF4-FFF2-40B4-BE49-F238E27FC236}">
                  <a16:creationId xmlns:a16="http://schemas.microsoft.com/office/drawing/2014/main" id="{3835ECC2-3802-FB7A-1F37-D4CFD4EB11A0}"/>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73" name="Oval 45">
              <a:extLst>
                <a:ext uri="{FF2B5EF4-FFF2-40B4-BE49-F238E27FC236}">
                  <a16:creationId xmlns:a16="http://schemas.microsoft.com/office/drawing/2014/main" id="{1E3B7319-9629-94FA-BC8D-8A79F315811F}"/>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74" name="Oval 46">
              <a:extLst>
                <a:ext uri="{FF2B5EF4-FFF2-40B4-BE49-F238E27FC236}">
                  <a16:creationId xmlns:a16="http://schemas.microsoft.com/office/drawing/2014/main" id="{17B2EE82-F5B7-BED8-E7F2-32076CAD5C88}"/>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75" name="Oval 47">
              <a:extLst>
                <a:ext uri="{FF2B5EF4-FFF2-40B4-BE49-F238E27FC236}">
                  <a16:creationId xmlns:a16="http://schemas.microsoft.com/office/drawing/2014/main" id="{5949B95C-B263-DB6B-7F54-70A34D191186}"/>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76" name="Oval 48">
              <a:extLst>
                <a:ext uri="{FF2B5EF4-FFF2-40B4-BE49-F238E27FC236}">
                  <a16:creationId xmlns:a16="http://schemas.microsoft.com/office/drawing/2014/main" id="{7B1BBF44-92C9-9115-958E-E335929346B0}"/>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77" name="Oval 49">
              <a:extLst>
                <a:ext uri="{FF2B5EF4-FFF2-40B4-BE49-F238E27FC236}">
                  <a16:creationId xmlns:a16="http://schemas.microsoft.com/office/drawing/2014/main" id="{E9D4D51F-44DA-81DB-435C-045A04AF794E}"/>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78" name="Oval 50">
              <a:extLst>
                <a:ext uri="{FF2B5EF4-FFF2-40B4-BE49-F238E27FC236}">
                  <a16:creationId xmlns:a16="http://schemas.microsoft.com/office/drawing/2014/main" id="{02CDED89-561E-9E89-E5A8-FD7FF23E24BB}"/>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79" name="Oval 51">
              <a:extLst>
                <a:ext uri="{FF2B5EF4-FFF2-40B4-BE49-F238E27FC236}">
                  <a16:creationId xmlns:a16="http://schemas.microsoft.com/office/drawing/2014/main" id="{C16D9F8F-4AC1-51F2-C1C4-13C81DC6095B}"/>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80" name="Oval 52">
              <a:extLst>
                <a:ext uri="{FF2B5EF4-FFF2-40B4-BE49-F238E27FC236}">
                  <a16:creationId xmlns:a16="http://schemas.microsoft.com/office/drawing/2014/main" id="{E867F8DD-DB32-4B3C-6366-FD99B8B4A3F7}"/>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81" name="Oval 53">
              <a:extLst>
                <a:ext uri="{FF2B5EF4-FFF2-40B4-BE49-F238E27FC236}">
                  <a16:creationId xmlns:a16="http://schemas.microsoft.com/office/drawing/2014/main" id="{F373F3A5-706B-D5C6-4958-5570DDB0216E}"/>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82" name="Oval 54">
              <a:extLst>
                <a:ext uri="{FF2B5EF4-FFF2-40B4-BE49-F238E27FC236}">
                  <a16:creationId xmlns:a16="http://schemas.microsoft.com/office/drawing/2014/main" id="{A87D7C15-5507-CCA9-9557-CE16F8C80241}"/>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83" name="Oval 55">
              <a:extLst>
                <a:ext uri="{FF2B5EF4-FFF2-40B4-BE49-F238E27FC236}">
                  <a16:creationId xmlns:a16="http://schemas.microsoft.com/office/drawing/2014/main" id="{F8E91C91-CD01-BC80-B1E3-742E2DBE4E0F}"/>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84" name="Oval 56">
              <a:extLst>
                <a:ext uri="{FF2B5EF4-FFF2-40B4-BE49-F238E27FC236}">
                  <a16:creationId xmlns:a16="http://schemas.microsoft.com/office/drawing/2014/main" id="{4D290E53-FA32-B863-95EB-AB7A396AA0D0}"/>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85" name="Oval 57">
              <a:extLst>
                <a:ext uri="{FF2B5EF4-FFF2-40B4-BE49-F238E27FC236}">
                  <a16:creationId xmlns:a16="http://schemas.microsoft.com/office/drawing/2014/main" id="{42104777-E2F1-57AD-BC9D-559CF2215478}"/>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88" name="Oval 58">
              <a:extLst>
                <a:ext uri="{FF2B5EF4-FFF2-40B4-BE49-F238E27FC236}">
                  <a16:creationId xmlns:a16="http://schemas.microsoft.com/office/drawing/2014/main" id="{8D70A165-3CE9-5C5F-8A23-4E205DEC252E}"/>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89" name="Oval 59">
              <a:extLst>
                <a:ext uri="{FF2B5EF4-FFF2-40B4-BE49-F238E27FC236}">
                  <a16:creationId xmlns:a16="http://schemas.microsoft.com/office/drawing/2014/main" id="{124C2F79-18DD-5CEA-BF25-6A8E521422AA}"/>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90" name="Oval 60">
              <a:extLst>
                <a:ext uri="{FF2B5EF4-FFF2-40B4-BE49-F238E27FC236}">
                  <a16:creationId xmlns:a16="http://schemas.microsoft.com/office/drawing/2014/main" id="{DA5783ED-D59B-4626-41AF-78D075F98476}"/>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91" name="Oval 61">
              <a:extLst>
                <a:ext uri="{FF2B5EF4-FFF2-40B4-BE49-F238E27FC236}">
                  <a16:creationId xmlns:a16="http://schemas.microsoft.com/office/drawing/2014/main" id="{467BAB2B-6AB4-B56E-E278-E2DEFEADAFC2}"/>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92" name="Oval 62">
              <a:extLst>
                <a:ext uri="{FF2B5EF4-FFF2-40B4-BE49-F238E27FC236}">
                  <a16:creationId xmlns:a16="http://schemas.microsoft.com/office/drawing/2014/main" id="{D98D4226-0886-4F20-C19A-4177BE6D5520}"/>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93" name="Oval 63">
              <a:extLst>
                <a:ext uri="{FF2B5EF4-FFF2-40B4-BE49-F238E27FC236}">
                  <a16:creationId xmlns:a16="http://schemas.microsoft.com/office/drawing/2014/main" id="{C318723D-9C03-B86E-C006-E58062DD3DC8}"/>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94" name="Oval 64">
              <a:extLst>
                <a:ext uri="{FF2B5EF4-FFF2-40B4-BE49-F238E27FC236}">
                  <a16:creationId xmlns:a16="http://schemas.microsoft.com/office/drawing/2014/main" id="{17A9DA35-99C1-20B3-89E9-B9B6A02C3FF7}"/>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95" name="Oval 65">
              <a:extLst>
                <a:ext uri="{FF2B5EF4-FFF2-40B4-BE49-F238E27FC236}">
                  <a16:creationId xmlns:a16="http://schemas.microsoft.com/office/drawing/2014/main" id="{4C9AE45A-F476-C266-476A-EB4571905C4B}"/>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96" name="Oval 66">
              <a:extLst>
                <a:ext uri="{FF2B5EF4-FFF2-40B4-BE49-F238E27FC236}">
                  <a16:creationId xmlns:a16="http://schemas.microsoft.com/office/drawing/2014/main" id="{E9000788-1DEE-4597-9C60-02690A515BE2}"/>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97" name="Oval 67">
              <a:extLst>
                <a:ext uri="{FF2B5EF4-FFF2-40B4-BE49-F238E27FC236}">
                  <a16:creationId xmlns:a16="http://schemas.microsoft.com/office/drawing/2014/main" id="{4B23745D-1023-C5B1-458C-34AE0C64A613}"/>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98" name="Oval 68">
              <a:extLst>
                <a:ext uri="{FF2B5EF4-FFF2-40B4-BE49-F238E27FC236}">
                  <a16:creationId xmlns:a16="http://schemas.microsoft.com/office/drawing/2014/main" id="{125BF4E5-B897-2CEC-9EBE-FE2A65930583}"/>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799" name="Oval 69">
              <a:extLst>
                <a:ext uri="{FF2B5EF4-FFF2-40B4-BE49-F238E27FC236}">
                  <a16:creationId xmlns:a16="http://schemas.microsoft.com/office/drawing/2014/main" id="{A80971EC-6928-6741-E118-0393DB8E292D}"/>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00" name="Oval 70">
              <a:extLst>
                <a:ext uri="{FF2B5EF4-FFF2-40B4-BE49-F238E27FC236}">
                  <a16:creationId xmlns:a16="http://schemas.microsoft.com/office/drawing/2014/main" id="{78220D92-D7AA-B4B0-9E0B-33D0E0BA6407}"/>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01" name="Oval 71">
              <a:extLst>
                <a:ext uri="{FF2B5EF4-FFF2-40B4-BE49-F238E27FC236}">
                  <a16:creationId xmlns:a16="http://schemas.microsoft.com/office/drawing/2014/main" id="{AA2DC99D-E3D6-B273-B5A2-66883158CD60}"/>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02" name="Oval 72">
              <a:extLst>
                <a:ext uri="{FF2B5EF4-FFF2-40B4-BE49-F238E27FC236}">
                  <a16:creationId xmlns:a16="http://schemas.microsoft.com/office/drawing/2014/main" id="{7E32EFE1-5716-244F-8134-55C44F600814}"/>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03" name="Oval 73">
              <a:extLst>
                <a:ext uri="{FF2B5EF4-FFF2-40B4-BE49-F238E27FC236}">
                  <a16:creationId xmlns:a16="http://schemas.microsoft.com/office/drawing/2014/main" id="{EF7AADC0-E916-2764-3961-5FD4FE54239F}"/>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04" name="Oval 74">
              <a:extLst>
                <a:ext uri="{FF2B5EF4-FFF2-40B4-BE49-F238E27FC236}">
                  <a16:creationId xmlns:a16="http://schemas.microsoft.com/office/drawing/2014/main" id="{D87FCFA3-3227-D64D-4A65-EAEA0D328436}"/>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05" name="Oval 75">
              <a:extLst>
                <a:ext uri="{FF2B5EF4-FFF2-40B4-BE49-F238E27FC236}">
                  <a16:creationId xmlns:a16="http://schemas.microsoft.com/office/drawing/2014/main" id="{4C9217C3-BCB0-EF82-F2B4-591D0E6A43D8}"/>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06" name="Oval 76">
              <a:extLst>
                <a:ext uri="{FF2B5EF4-FFF2-40B4-BE49-F238E27FC236}">
                  <a16:creationId xmlns:a16="http://schemas.microsoft.com/office/drawing/2014/main" id="{92B6009A-E58F-3E1F-3E55-F16FE7CDA5EF}"/>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07" name="Oval 77">
              <a:extLst>
                <a:ext uri="{FF2B5EF4-FFF2-40B4-BE49-F238E27FC236}">
                  <a16:creationId xmlns:a16="http://schemas.microsoft.com/office/drawing/2014/main" id="{A4736455-9210-D511-F2F2-19EADF4D59E5}"/>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08" name="Oval 78">
              <a:extLst>
                <a:ext uri="{FF2B5EF4-FFF2-40B4-BE49-F238E27FC236}">
                  <a16:creationId xmlns:a16="http://schemas.microsoft.com/office/drawing/2014/main" id="{6E91E9D2-0CC7-3FE9-BBC5-0D6E7073C83F}"/>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09" name="Oval 79">
              <a:extLst>
                <a:ext uri="{FF2B5EF4-FFF2-40B4-BE49-F238E27FC236}">
                  <a16:creationId xmlns:a16="http://schemas.microsoft.com/office/drawing/2014/main" id="{16D92965-6FAC-DB4C-E1BB-2F4F607E2A92}"/>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10" name="Oval 80">
              <a:extLst>
                <a:ext uri="{FF2B5EF4-FFF2-40B4-BE49-F238E27FC236}">
                  <a16:creationId xmlns:a16="http://schemas.microsoft.com/office/drawing/2014/main" id="{19A4AFB0-F136-FF42-E45E-2B73C40FA8C2}"/>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11" name="Oval 81">
              <a:extLst>
                <a:ext uri="{FF2B5EF4-FFF2-40B4-BE49-F238E27FC236}">
                  <a16:creationId xmlns:a16="http://schemas.microsoft.com/office/drawing/2014/main" id="{93212EE1-B453-0E9D-84AC-4D6F44DF59E2}"/>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12" name="Oval 82">
              <a:extLst>
                <a:ext uri="{FF2B5EF4-FFF2-40B4-BE49-F238E27FC236}">
                  <a16:creationId xmlns:a16="http://schemas.microsoft.com/office/drawing/2014/main" id="{17462F37-1030-842F-0AE2-12BFDF52B06B}"/>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13" name="Oval 83">
              <a:extLst>
                <a:ext uri="{FF2B5EF4-FFF2-40B4-BE49-F238E27FC236}">
                  <a16:creationId xmlns:a16="http://schemas.microsoft.com/office/drawing/2014/main" id="{65653EBC-2306-40D4-D18B-F4C0491FDB39}"/>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14" name="Oval 84">
              <a:extLst>
                <a:ext uri="{FF2B5EF4-FFF2-40B4-BE49-F238E27FC236}">
                  <a16:creationId xmlns:a16="http://schemas.microsoft.com/office/drawing/2014/main" id="{1E9F651F-65C0-A1EC-69B0-DB853ADA2CD1}"/>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15" name="Oval 85">
              <a:extLst>
                <a:ext uri="{FF2B5EF4-FFF2-40B4-BE49-F238E27FC236}">
                  <a16:creationId xmlns:a16="http://schemas.microsoft.com/office/drawing/2014/main" id="{CE0C3AD5-BB75-2440-1436-9860236EF7F9}"/>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16" name="Oval 86">
              <a:extLst>
                <a:ext uri="{FF2B5EF4-FFF2-40B4-BE49-F238E27FC236}">
                  <a16:creationId xmlns:a16="http://schemas.microsoft.com/office/drawing/2014/main" id="{BB11C58B-008C-73B6-8FA0-C9E966771F95}"/>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17" name="Oval 87">
              <a:extLst>
                <a:ext uri="{FF2B5EF4-FFF2-40B4-BE49-F238E27FC236}">
                  <a16:creationId xmlns:a16="http://schemas.microsoft.com/office/drawing/2014/main" id="{9B1AFA5A-CB1B-6456-F8DF-E75A082BF8FA}"/>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18" name="Oval 88">
              <a:extLst>
                <a:ext uri="{FF2B5EF4-FFF2-40B4-BE49-F238E27FC236}">
                  <a16:creationId xmlns:a16="http://schemas.microsoft.com/office/drawing/2014/main" id="{28D0DACA-CCE1-F466-C694-539987A3C30A}"/>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19" name="Oval 89">
              <a:extLst>
                <a:ext uri="{FF2B5EF4-FFF2-40B4-BE49-F238E27FC236}">
                  <a16:creationId xmlns:a16="http://schemas.microsoft.com/office/drawing/2014/main" id="{DCC69EE3-5DA4-A5F8-9973-2F53CA39F9DB}"/>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20" name="Oval 90">
              <a:extLst>
                <a:ext uri="{FF2B5EF4-FFF2-40B4-BE49-F238E27FC236}">
                  <a16:creationId xmlns:a16="http://schemas.microsoft.com/office/drawing/2014/main" id="{FB5EF9BD-A557-F584-436F-4FF14F183D63}"/>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21" name="Oval 91">
              <a:extLst>
                <a:ext uri="{FF2B5EF4-FFF2-40B4-BE49-F238E27FC236}">
                  <a16:creationId xmlns:a16="http://schemas.microsoft.com/office/drawing/2014/main" id="{1189A8C3-D3B9-29E0-EFF1-43E9493C3BA2}"/>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22" name="Oval 92">
              <a:extLst>
                <a:ext uri="{FF2B5EF4-FFF2-40B4-BE49-F238E27FC236}">
                  <a16:creationId xmlns:a16="http://schemas.microsoft.com/office/drawing/2014/main" id="{AFB2548F-DB9B-33C1-CF43-08DBE4D6A234}"/>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23" name="Oval 93">
              <a:extLst>
                <a:ext uri="{FF2B5EF4-FFF2-40B4-BE49-F238E27FC236}">
                  <a16:creationId xmlns:a16="http://schemas.microsoft.com/office/drawing/2014/main" id="{030D9D4F-6C4D-11FE-FA79-0C177460FD4D}"/>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24" name="Oval 94">
              <a:extLst>
                <a:ext uri="{FF2B5EF4-FFF2-40B4-BE49-F238E27FC236}">
                  <a16:creationId xmlns:a16="http://schemas.microsoft.com/office/drawing/2014/main" id="{4F0604DE-74D9-4C54-ADAD-7997018C3555}"/>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25" name="Oval 95">
              <a:extLst>
                <a:ext uri="{FF2B5EF4-FFF2-40B4-BE49-F238E27FC236}">
                  <a16:creationId xmlns:a16="http://schemas.microsoft.com/office/drawing/2014/main" id="{B8A71776-DFAF-B9F0-62F1-D66B7AC2A154}"/>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26" name="Oval 96">
              <a:extLst>
                <a:ext uri="{FF2B5EF4-FFF2-40B4-BE49-F238E27FC236}">
                  <a16:creationId xmlns:a16="http://schemas.microsoft.com/office/drawing/2014/main" id="{AE77E02A-3C6A-4927-DDE2-CC40A6ABE18C}"/>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27" name="Oval 97">
              <a:extLst>
                <a:ext uri="{FF2B5EF4-FFF2-40B4-BE49-F238E27FC236}">
                  <a16:creationId xmlns:a16="http://schemas.microsoft.com/office/drawing/2014/main" id="{96AAC6F6-8038-C28A-808E-CEC95B7D64C3}"/>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28" name="Oval 98">
              <a:extLst>
                <a:ext uri="{FF2B5EF4-FFF2-40B4-BE49-F238E27FC236}">
                  <a16:creationId xmlns:a16="http://schemas.microsoft.com/office/drawing/2014/main" id="{87FC3D33-7608-5967-C808-8C7CD6935789}"/>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29" name="Oval 99">
              <a:extLst>
                <a:ext uri="{FF2B5EF4-FFF2-40B4-BE49-F238E27FC236}">
                  <a16:creationId xmlns:a16="http://schemas.microsoft.com/office/drawing/2014/main" id="{9B7E77AD-7ED7-1CDC-CE41-66CCA122B834}"/>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30" name="Oval 100">
              <a:extLst>
                <a:ext uri="{FF2B5EF4-FFF2-40B4-BE49-F238E27FC236}">
                  <a16:creationId xmlns:a16="http://schemas.microsoft.com/office/drawing/2014/main" id="{C7110819-C254-3A7B-8FED-4BED0BE755BF}"/>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31" name="Oval 101">
              <a:extLst>
                <a:ext uri="{FF2B5EF4-FFF2-40B4-BE49-F238E27FC236}">
                  <a16:creationId xmlns:a16="http://schemas.microsoft.com/office/drawing/2014/main" id="{6023AB6E-C4E7-EFEE-430C-9F9F20BD951A}"/>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32" name="Oval 102">
              <a:extLst>
                <a:ext uri="{FF2B5EF4-FFF2-40B4-BE49-F238E27FC236}">
                  <a16:creationId xmlns:a16="http://schemas.microsoft.com/office/drawing/2014/main" id="{345892E5-364C-FC2F-ADCF-14B54199F135}"/>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33" name="Oval 103">
              <a:extLst>
                <a:ext uri="{FF2B5EF4-FFF2-40B4-BE49-F238E27FC236}">
                  <a16:creationId xmlns:a16="http://schemas.microsoft.com/office/drawing/2014/main" id="{BB960D8E-071E-F8E6-BD40-A0051C1BE98E}"/>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34" name="Oval 104">
              <a:extLst>
                <a:ext uri="{FF2B5EF4-FFF2-40B4-BE49-F238E27FC236}">
                  <a16:creationId xmlns:a16="http://schemas.microsoft.com/office/drawing/2014/main" id="{40C721FD-AE72-8FCD-E684-75E17A41A3FA}"/>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35" name="Oval 105">
              <a:extLst>
                <a:ext uri="{FF2B5EF4-FFF2-40B4-BE49-F238E27FC236}">
                  <a16:creationId xmlns:a16="http://schemas.microsoft.com/office/drawing/2014/main" id="{AE8DCEA0-E11A-BBA6-8519-AB24924D0555}"/>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36" name="Oval 106">
              <a:extLst>
                <a:ext uri="{FF2B5EF4-FFF2-40B4-BE49-F238E27FC236}">
                  <a16:creationId xmlns:a16="http://schemas.microsoft.com/office/drawing/2014/main" id="{B685CB98-C6D7-66C7-DE50-2F71C3251B35}"/>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37" name="Oval 107">
              <a:extLst>
                <a:ext uri="{FF2B5EF4-FFF2-40B4-BE49-F238E27FC236}">
                  <a16:creationId xmlns:a16="http://schemas.microsoft.com/office/drawing/2014/main" id="{1852C7A6-AEA3-A2BC-3959-C59987C66A3A}"/>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38" name="Oval 108">
              <a:extLst>
                <a:ext uri="{FF2B5EF4-FFF2-40B4-BE49-F238E27FC236}">
                  <a16:creationId xmlns:a16="http://schemas.microsoft.com/office/drawing/2014/main" id="{53F59D5F-DA68-3337-1855-7236ED064C6C}"/>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39" name="Oval 109">
              <a:extLst>
                <a:ext uri="{FF2B5EF4-FFF2-40B4-BE49-F238E27FC236}">
                  <a16:creationId xmlns:a16="http://schemas.microsoft.com/office/drawing/2014/main" id="{78362CC2-CEDB-0F59-7561-656F9D2A47FF}"/>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40" name="Oval 110">
              <a:extLst>
                <a:ext uri="{FF2B5EF4-FFF2-40B4-BE49-F238E27FC236}">
                  <a16:creationId xmlns:a16="http://schemas.microsoft.com/office/drawing/2014/main" id="{D2C804EE-4D59-4E41-070C-369A44BB5CE0}"/>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41" name="Oval 111">
              <a:extLst>
                <a:ext uri="{FF2B5EF4-FFF2-40B4-BE49-F238E27FC236}">
                  <a16:creationId xmlns:a16="http://schemas.microsoft.com/office/drawing/2014/main" id="{71913D20-7BFC-5983-985C-D80EAA9EDC9E}"/>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42" name="Oval 112">
              <a:extLst>
                <a:ext uri="{FF2B5EF4-FFF2-40B4-BE49-F238E27FC236}">
                  <a16:creationId xmlns:a16="http://schemas.microsoft.com/office/drawing/2014/main" id="{595DD1AF-CD25-DC05-0BB1-C00ECAFC3CAA}"/>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43" name="Oval 113">
              <a:extLst>
                <a:ext uri="{FF2B5EF4-FFF2-40B4-BE49-F238E27FC236}">
                  <a16:creationId xmlns:a16="http://schemas.microsoft.com/office/drawing/2014/main" id="{7D5F13DA-1849-9D2C-6542-B8082558F70E}"/>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44" name="Oval 114">
              <a:extLst>
                <a:ext uri="{FF2B5EF4-FFF2-40B4-BE49-F238E27FC236}">
                  <a16:creationId xmlns:a16="http://schemas.microsoft.com/office/drawing/2014/main" id="{71EB99DB-CFA0-4A37-FE4B-CCCB6117BC27}"/>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45" name="Oval 115">
              <a:extLst>
                <a:ext uri="{FF2B5EF4-FFF2-40B4-BE49-F238E27FC236}">
                  <a16:creationId xmlns:a16="http://schemas.microsoft.com/office/drawing/2014/main" id="{A5D3CFE5-E6E7-CA84-0EA7-2E7939A8894D}"/>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46" name="Oval 116">
              <a:extLst>
                <a:ext uri="{FF2B5EF4-FFF2-40B4-BE49-F238E27FC236}">
                  <a16:creationId xmlns:a16="http://schemas.microsoft.com/office/drawing/2014/main" id="{AC901D04-C827-0AA3-8919-8C49C28999DA}"/>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47" name="Oval 117">
              <a:extLst>
                <a:ext uri="{FF2B5EF4-FFF2-40B4-BE49-F238E27FC236}">
                  <a16:creationId xmlns:a16="http://schemas.microsoft.com/office/drawing/2014/main" id="{8CB829EE-42F7-752B-36F6-F213D0817D03}"/>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48" name="Oval 118">
              <a:extLst>
                <a:ext uri="{FF2B5EF4-FFF2-40B4-BE49-F238E27FC236}">
                  <a16:creationId xmlns:a16="http://schemas.microsoft.com/office/drawing/2014/main" id="{796C9753-1B10-E99B-1DD1-74AAFCC58651}"/>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49" name="Oval 119">
              <a:extLst>
                <a:ext uri="{FF2B5EF4-FFF2-40B4-BE49-F238E27FC236}">
                  <a16:creationId xmlns:a16="http://schemas.microsoft.com/office/drawing/2014/main" id="{CC48D81E-5D67-6187-7C03-AEAFC5A9CFAF}"/>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50" name="Oval 120">
              <a:extLst>
                <a:ext uri="{FF2B5EF4-FFF2-40B4-BE49-F238E27FC236}">
                  <a16:creationId xmlns:a16="http://schemas.microsoft.com/office/drawing/2014/main" id="{22F248FE-4509-40A9-A162-C64F9640CB55}"/>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51" name="Oval 121">
              <a:extLst>
                <a:ext uri="{FF2B5EF4-FFF2-40B4-BE49-F238E27FC236}">
                  <a16:creationId xmlns:a16="http://schemas.microsoft.com/office/drawing/2014/main" id="{60D2E06C-A7D9-3285-4ECD-D7BED1B67DE0}"/>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52" name="Oval 122">
              <a:extLst>
                <a:ext uri="{FF2B5EF4-FFF2-40B4-BE49-F238E27FC236}">
                  <a16:creationId xmlns:a16="http://schemas.microsoft.com/office/drawing/2014/main" id="{252816FC-A4D7-A01F-38AB-E948ADDF1A97}"/>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53" name="Oval 123">
              <a:extLst>
                <a:ext uri="{FF2B5EF4-FFF2-40B4-BE49-F238E27FC236}">
                  <a16:creationId xmlns:a16="http://schemas.microsoft.com/office/drawing/2014/main" id="{604F0489-40AE-699B-A30B-5A75A7053816}"/>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54" name="Oval 124">
              <a:extLst>
                <a:ext uri="{FF2B5EF4-FFF2-40B4-BE49-F238E27FC236}">
                  <a16:creationId xmlns:a16="http://schemas.microsoft.com/office/drawing/2014/main" id="{60460773-62EC-70E2-CAFD-D7FD471AB29B}"/>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55" name="Oval 125">
              <a:extLst>
                <a:ext uri="{FF2B5EF4-FFF2-40B4-BE49-F238E27FC236}">
                  <a16:creationId xmlns:a16="http://schemas.microsoft.com/office/drawing/2014/main" id="{2D876CEF-B463-574D-BA81-3001C5C5B018}"/>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56" name="Oval 126">
              <a:extLst>
                <a:ext uri="{FF2B5EF4-FFF2-40B4-BE49-F238E27FC236}">
                  <a16:creationId xmlns:a16="http://schemas.microsoft.com/office/drawing/2014/main" id="{EFFB59B8-EB4C-C50A-99FF-6407B3DDADE1}"/>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57" name="Oval 127">
              <a:extLst>
                <a:ext uri="{FF2B5EF4-FFF2-40B4-BE49-F238E27FC236}">
                  <a16:creationId xmlns:a16="http://schemas.microsoft.com/office/drawing/2014/main" id="{6386470F-DC2F-1AD9-0A86-AD4F0CD95D37}"/>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58" name="Oval 128">
              <a:extLst>
                <a:ext uri="{FF2B5EF4-FFF2-40B4-BE49-F238E27FC236}">
                  <a16:creationId xmlns:a16="http://schemas.microsoft.com/office/drawing/2014/main" id="{36A59305-C99B-6EAC-79A3-C1B0137CAA75}"/>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59" name="Oval 129">
              <a:extLst>
                <a:ext uri="{FF2B5EF4-FFF2-40B4-BE49-F238E27FC236}">
                  <a16:creationId xmlns:a16="http://schemas.microsoft.com/office/drawing/2014/main" id="{56E6F1E1-949C-78B8-C621-08BA76B7BB66}"/>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60" name="Oval 130">
              <a:extLst>
                <a:ext uri="{FF2B5EF4-FFF2-40B4-BE49-F238E27FC236}">
                  <a16:creationId xmlns:a16="http://schemas.microsoft.com/office/drawing/2014/main" id="{9964FB20-E42E-8211-1694-A25C1CCE27D7}"/>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61" name="Oval 131">
              <a:extLst>
                <a:ext uri="{FF2B5EF4-FFF2-40B4-BE49-F238E27FC236}">
                  <a16:creationId xmlns:a16="http://schemas.microsoft.com/office/drawing/2014/main" id="{E6F4D089-761D-C909-A7AB-64B0DBDADD15}"/>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62" name="Oval 132">
              <a:extLst>
                <a:ext uri="{FF2B5EF4-FFF2-40B4-BE49-F238E27FC236}">
                  <a16:creationId xmlns:a16="http://schemas.microsoft.com/office/drawing/2014/main" id="{1DCCD208-8401-35A4-3C33-8996EAF90153}"/>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63" name="Oval 133">
              <a:extLst>
                <a:ext uri="{FF2B5EF4-FFF2-40B4-BE49-F238E27FC236}">
                  <a16:creationId xmlns:a16="http://schemas.microsoft.com/office/drawing/2014/main" id="{107B30B4-2713-B476-92DD-783BBFF5EE7B}"/>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64" name="Oval 134">
              <a:extLst>
                <a:ext uri="{FF2B5EF4-FFF2-40B4-BE49-F238E27FC236}">
                  <a16:creationId xmlns:a16="http://schemas.microsoft.com/office/drawing/2014/main" id="{3CAFE8F8-DF4E-BF1A-673F-FB569E04F50B}"/>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65" name="Oval 135">
              <a:extLst>
                <a:ext uri="{FF2B5EF4-FFF2-40B4-BE49-F238E27FC236}">
                  <a16:creationId xmlns:a16="http://schemas.microsoft.com/office/drawing/2014/main" id="{727693AB-C3D5-066F-6C3F-639657B80DE1}"/>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66" name="Oval 136">
              <a:extLst>
                <a:ext uri="{FF2B5EF4-FFF2-40B4-BE49-F238E27FC236}">
                  <a16:creationId xmlns:a16="http://schemas.microsoft.com/office/drawing/2014/main" id="{7B98AD29-92E6-1193-7D8D-C8DE647B49CB}"/>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67" name="Oval 137">
              <a:extLst>
                <a:ext uri="{FF2B5EF4-FFF2-40B4-BE49-F238E27FC236}">
                  <a16:creationId xmlns:a16="http://schemas.microsoft.com/office/drawing/2014/main" id="{A048ECC3-F508-EEF3-C078-3D99582E9E02}"/>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68" name="Oval 138">
              <a:extLst>
                <a:ext uri="{FF2B5EF4-FFF2-40B4-BE49-F238E27FC236}">
                  <a16:creationId xmlns:a16="http://schemas.microsoft.com/office/drawing/2014/main" id="{210B34CD-7DE7-05EE-D148-A709CD4D3FAD}"/>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69" name="Oval 139">
              <a:extLst>
                <a:ext uri="{FF2B5EF4-FFF2-40B4-BE49-F238E27FC236}">
                  <a16:creationId xmlns:a16="http://schemas.microsoft.com/office/drawing/2014/main" id="{D0CB0755-24A7-CEEA-B00E-EDF5B210E562}"/>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70" name="Oval 140">
              <a:extLst>
                <a:ext uri="{FF2B5EF4-FFF2-40B4-BE49-F238E27FC236}">
                  <a16:creationId xmlns:a16="http://schemas.microsoft.com/office/drawing/2014/main" id="{7D6695D8-7C83-934F-D999-D56668DF09AD}"/>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71" name="Oval 141">
              <a:extLst>
                <a:ext uri="{FF2B5EF4-FFF2-40B4-BE49-F238E27FC236}">
                  <a16:creationId xmlns:a16="http://schemas.microsoft.com/office/drawing/2014/main" id="{583DE24C-09B8-11C1-0D25-B31F18E1D73F}"/>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72" name="Oval 142">
              <a:extLst>
                <a:ext uri="{FF2B5EF4-FFF2-40B4-BE49-F238E27FC236}">
                  <a16:creationId xmlns:a16="http://schemas.microsoft.com/office/drawing/2014/main" id="{E1873133-B35D-8FCC-C9C4-513096B3F807}"/>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73" name="Oval 143">
              <a:extLst>
                <a:ext uri="{FF2B5EF4-FFF2-40B4-BE49-F238E27FC236}">
                  <a16:creationId xmlns:a16="http://schemas.microsoft.com/office/drawing/2014/main" id="{03496F72-B71A-CCB3-7D11-37ABE2040426}"/>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74" name="Oval 144">
              <a:extLst>
                <a:ext uri="{FF2B5EF4-FFF2-40B4-BE49-F238E27FC236}">
                  <a16:creationId xmlns:a16="http://schemas.microsoft.com/office/drawing/2014/main" id="{6F84BDC2-A233-3DB3-D7B7-B48CBB383E23}"/>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75" name="Oval 145">
              <a:extLst>
                <a:ext uri="{FF2B5EF4-FFF2-40B4-BE49-F238E27FC236}">
                  <a16:creationId xmlns:a16="http://schemas.microsoft.com/office/drawing/2014/main" id="{DAF7466C-C35B-AB52-1471-ECA3A344B5F7}"/>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76" name="Oval 146">
              <a:extLst>
                <a:ext uri="{FF2B5EF4-FFF2-40B4-BE49-F238E27FC236}">
                  <a16:creationId xmlns:a16="http://schemas.microsoft.com/office/drawing/2014/main" id="{C51E22B0-F754-C07B-9A85-F24E5359674F}"/>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77" name="Oval 147">
              <a:extLst>
                <a:ext uri="{FF2B5EF4-FFF2-40B4-BE49-F238E27FC236}">
                  <a16:creationId xmlns:a16="http://schemas.microsoft.com/office/drawing/2014/main" id="{ECBF2216-37AF-0B76-A8C3-896C69029D13}"/>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78" name="Oval 148">
              <a:extLst>
                <a:ext uri="{FF2B5EF4-FFF2-40B4-BE49-F238E27FC236}">
                  <a16:creationId xmlns:a16="http://schemas.microsoft.com/office/drawing/2014/main" id="{79C04113-9786-C3F1-6A02-32A90B10F5F4}"/>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79" name="Oval 149">
              <a:extLst>
                <a:ext uri="{FF2B5EF4-FFF2-40B4-BE49-F238E27FC236}">
                  <a16:creationId xmlns:a16="http://schemas.microsoft.com/office/drawing/2014/main" id="{38CAEE8A-DEDF-B906-2028-4EE52049742B}"/>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80" name="Oval 150">
              <a:extLst>
                <a:ext uri="{FF2B5EF4-FFF2-40B4-BE49-F238E27FC236}">
                  <a16:creationId xmlns:a16="http://schemas.microsoft.com/office/drawing/2014/main" id="{B787DD22-1BD8-3538-6501-F9B05253C8DA}"/>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81" name="Oval 151">
              <a:extLst>
                <a:ext uri="{FF2B5EF4-FFF2-40B4-BE49-F238E27FC236}">
                  <a16:creationId xmlns:a16="http://schemas.microsoft.com/office/drawing/2014/main" id="{EA86C639-0567-65F0-7000-53AC69075706}"/>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82" name="Oval 152">
              <a:extLst>
                <a:ext uri="{FF2B5EF4-FFF2-40B4-BE49-F238E27FC236}">
                  <a16:creationId xmlns:a16="http://schemas.microsoft.com/office/drawing/2014/main" id="{ED5015A5-783B-99F1-2BB6-CB83395B4E64}"/>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83" name="Oval 153">
              <a:extLst>
                <a:ext uri="{FF2B5EF4-FFF2-40B4-BE49-F238E27FC236}">
                  <a16:creationId xmlns:a16="http://schemas.microsoft.com/office/drawing/2014/main" id="{A599506F-101B-07FD-5B9A-188CC4C73298}"/>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84" name="Oval 154">
              <a:extLst>
                <a:ext uri="{FF2B5EF4-FFF2-40B4-BE49-F238E27FC236}">
                  <a16:creationId xmlns:a16="http://schemas.microsoft.com/office/drawing/2014/main" id="{F015AF3E-9B2D-2B26-377D-43006B39855E}"/>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85" name="Oval 155">
              <a:extLst>
                <a:ext uri="{FF2B5EF4-FFF2-40B4-BE49-F238E27FC236}">
                  <a16:creationId xmlns:a16="http://schemas.microsoft.com/office/drawing/2014/main" id="{0929E977-2171-4CC7-C8D8-BF7EF68E6705}"/>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86" name="Oval 156">
              <a:extLst>
                <a:ext uri="{FF2B5EF4-FFF2-40B4-BE49-F238E27FC236}">
                  <a16:creationId xmlns:a16="http://schemas.microsoft.com/office/drawing/2014/main" id="{4387B6C7-9806-181D-0E32-D86608B4F31B}"/>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87" name="Oval 157">
              <a:extLst>
                <a:ext uri="{FF2B5EF4-FFF2-40B4-BE49-F238E27FC236}">
                  <a16:creationId xmlns:a16="http://schemas.microsoft.com/office/drawing/2014/main" id="{55A9AF35-1A40-F347-3B11-B672E27AC0F9}"/>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88" name="Oval 158">
              <a:extLst>
                <a:ext uri="{FF2B5EF4-FFF2-40B4-BE49-F238E27FC236}">
                  <a16:creationId xmlns:a16="http://schemas.microsoft.com/office/drawing/2014/main" id="{6D3366BB-C846-3AF0-9299-0DDE671281FD}"/>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89" name="Oval 159">
              <a:extLst>
                <a:ext uri="{FF2B5EF4-FFF2-40B4-BE49-F238E27FC236}">
                  <a16:creationId xmlns:a16="http://schemas.microsoft.com/office/drawing/2014/main" id="{EA06C753-821C-A68B-62D9-77A02C6B907A}"/>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90" name="Oval 160">
              <a:extLst>
                <a:ext uri="{FF2B5EF4-FFF2-40B4-BE49-F238E27FC236}">
                  <a16:creationId xmlns:a16="http://schemas.microsoft.com/office/drawing/2014/main" id="{C857013B-44E4-3816-B737-DAFD73DE1299}"/>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91" name="Oval 161">
              <a:extLst>
                <a:ext uri="{FF2B5EF4-FFF2-40B4-BE49-F238E27FC236}">
                  <a16:creationId xmlns:a16="http://schemas.microsoft.com/office/drawing/2014/main" id="{9F7A53E0-E086-D10D-23D8-2B1055097E39}"/>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92" name="Oval 162">
              <a:extLst>
                <a:ext uri="{FF2B5EF4-FFF2-40B4-BE49-F238E27FC236}">
                  <a16:creationId xmlns:a16="http://schemas.microsoft.com/office/drawing/2014/main" id="{E1E9274C-9334-9FF9-751D-DAA1EFECBB5D}"/>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93" name="Oval 163">
              <a:extLst>
                <a:ext uri="{FF2B5EF4-FFF2-40B4-BE49-F238E27FC236}">
                  <a16:creationId xmlns:a16="http://schemas.microsoft.com/office/drawing/2014/main" id="{4F2FB33E-F17E-CC8E-2D91-9DAAF51B5DE6}"/>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94" name="Oval 164">
              <a:extLst>
                <a:ext uri="{FF2B5EF4-FFF2-40B4-BE49-F238E27FC236}">
                  <a16:creationId xmlns:a16="http://schemas.microsoft.com/office/drawing/2014/main" id="{4913253C-66A7-8092-78F1-948182C7FC17}"/>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95" name="Oval 165">
              <a:extLst>
                <a:ext uri="{FF2B5EF4-FFF2-40B4-BE49-F238E27FC236}">
                  <a16:creationId xmlns:a16="http://schemas.microsoft.com/office/drawing/2014/main" id="{61C3F63E-6978-9363-E580-BB2CBB2DA6B3}"/>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96" name="Oval 166">
              <a:extLst>
                <a:ext uri="{FF2B5EF4-FFF2-40B4-BE49-F238E27FC236}">
                  <a16:creationId xmlns:a16="http://schemas.microsoft.com/office/drawing/2014/main" id="{D9193463-B7C8-0511-13BF-FD18B0DE5348}"/>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97" name="Oval 167">
              <a:extLst>
                <a:ext uri="{FF2B5EF4-FFF2-40B4-BE49-F238E27FC236}">
                  <a16:creationId xmlns:a16="http://schemas.microsoft.com/office/drawing/2014/main" id="{72BCC88F-0105-BE64-B669-91154497BE3B}"/>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98" name="Oval 168">
              <a:extLst>
                <a:ext uri="{FF2B5EF4-FFF2-40B4-BE49-F238E27FC236}">
                  <a16:creationId xmlns:a16="http://schemas.microsoft.com/office/drawing/2014/main" id="{62A07225-2E13-7328-D212-A178EE4B2E19}"/>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899" name="Oval 169">
              <a:extLst>
                <a:ext uri="{FF2B5EF4-FFF2-40B4-BE49-F238E27FC236}">
                  <a16:creationId xmlns:a16="http://schemas.microsoft.com/office/drawing/2014/main" id="{E24775F6-83E9-DB9D-3B11-DFE39FE9B54F}"/>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00" name="Oval 170">
              <a:extLst>
                <a:ext uri="{FF2B5EF4-FFF2-40B4-BE49-F238E27FC236}">
                  <a16:creationId xmlns:a16="http://schemas.microsoft.com/office/drawing/2014/main" id="{DBEAA0E1-6522-BBBB-53B5-017D303F325D}"/>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01" name="Oval 171">
              <a:extLst>
                <a:ext uri="{FF2B5EF4-FFF2-40B4-BE49-F238E27FC236}">
                  <a16:creationId xmlns:a16="http://schemas.microsoft.com/office/drawing/2014/main" id="{5D947BB6-6F10-3967-1C4B-57E47E9F80B1}"/>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02" name="Oval 172">
              <a:extLst>
                <a:ext uri="{FF2B5EF4-FFF2-40B4-BE49-F238E27FC236}">
                  <a16:creationId xmlns:a16="http://schemas.microsoft.com/office/drawing/2014/main" id="{76181E48-BBCC-4BBD-A9BE-CF67BE92FA4C}"/>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03" name="Oval 173">
              <a:extLst>
                <a:ext uri="{FF2B5EF4-FFF2-40B4-BE49-F238E27FC236}">
                  <a16:creationId xmlns:a16="http://schemas.microsoft.com/office/drawing/2014/main" id="{0B10AC28-11AB-3D93-1292-F25EB9F79276}"/>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04" name="Oval 174">
              <a:extLst>
                <a:ext uri="{FF2B5EF4-FFF2-40B4-BE49-F238E27FC236}">
                  <a16:creationId xmlns:a16="http://schemas.microsoft.com/office/drawing/2014/main" id="{4BA4E3C5-1A29-B3DE-0DC6-1F9BFF553766}"/>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05" name="Oval 175">
              <a:extLst>
                <a:ext uri="{FF2B5EF4-FFF2-40B4-BE49-F238E27FC236}">
                  <a16:creationId xmlns:a16="http://schemas.microsoft.com/office/drawing/2014/main" id="{B1B2F13A-9FE5-8563-A329-66652BC0A76E}"/>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06" name="Oval 176">
              <a:extLst>
                <a:ext uri="{FF2B5EF4-FFF2-40B4-BE49-F238E27FC236}">
                  <a16:creationId xmlns:a16="http://schemas.microsoft.com/office/drawing/2014/main" id="{CF060E8C-01C5-158F-7D65-ABA28E808002}"/>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07" name="Oval 177">
              <a:extLst>
                <a:ext uri="{FF2B5EF4-FFF2-40B4-BE49-F238E27FC236}">
                  <a16:creationId xmlns:a16="http://schemas.microsoft.com/office/drawing/2014/main" id="{7EC3FC0C-C4D2-7361-C752-2499B5154F31}"/>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08" name="Oval 178">
              <a:extLst>
                <a:ext uri="{FF2B5EF4-FFF2-40B4-BE49-F238E27FC236}">
                  <a16:creationId xmlns:a16="http://schemas.microsoft.com/office/drawing/2014/main" id="{66AEEC97-C1FC-308F-D671-BF5BBBDCD347}"/>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09" name="Oval 179">
              <a:extLst>
                <a:ext uri="{FF2B5EF4-FFF2-40B4-BE49-F238E27FC236}">
                  <a16:creationId xmlns:a16="http://schemas.microsoft.com/office/drawing/2014/main" id="{606184C5-F0A1-20BD-444A-4D5C2EFD6A59}"/>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10" name="Oval 180">
              <a:extLst>
                <a:ext uri="{FF2B5EF4-FFF2-40B4-BE49-F238E27FC236}">
                  <a16:creationId xmlns:a16="http://schemas.microsoft.com/office/drawing/2014/main" id="{7853F193-E442-932C-1D82-468E0ED73884}"/>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11" name="Oval 181">
              <a:extLst>
                <a:ext uri="{FF2B5EF4-FFF2-40B4-BE49-F238E27FC236}">
                  <a16:creationId xmlns:a16="http://schemas.microsoft.com/office/drawing/2014/main" id="{A085B430-72AC-4C4F-D8F5-A405BEA21280}"/>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12" name="Oval 182">
              <a:extLst>
                <a:ext uri="{FF2B5EF4-FFF2-40B4-BE49-F238E27FC236}">
                  <a16:creationId xmlns:a16="http://schemas.microsoft.com/office/drawing/2014/main" id="{312DA922-9E20-4F06-EFE0-040394BBFD93}"/>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13" name="Oval 183">
              <a:extLst>
                <a:ext uri="{FF2B5EF4-FFF2-40B4-BE49-F238E27FC236}">
                  <a16:creationId xmlns:a16="http://schemas.microsoft.com/office/drawing/2014/main" id="{8F1F13DB-3273-DB01-9978-33489E4E6C9F}"/>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14" name="Oval 184">
              <a:extLst>
                <a:ext uri="{FF2B5EF4-FFF2-40B4-BE49-F238E27FC236}">
                  <a16:creationId xmlns:a16="http://schemas.microsoft.com/office/drawing/2014/main" id="{2751EE2F-4058-9DC4-2BE5-E484E0EA2280}"/>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15" name="Oval 185">
              <a:extLst>
                <a:ext uri="{FF2B5EF4-FFF2-40B4-BE49-F238E27FC236}">
                  <a16:creationId xmlns:a16="http://schemas.microsoft.com/office/drawing/2014/main" id="{811A75E7-3D92-F766-6C67-CCBFFE0B4570}"/>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16" name="Oval 186">
              <a:extLst>
                <a:ext uri="{FF2B5EF4-FFF2-40B4-BE49-F238E27FC236}">
                  <a16:creationId xmlns:a16="http://schemas.microsoft.com/office/drawing/2014/main" id="{F3F96581-D9F5-742C-887B-85985E67E5C1}"/>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17" name="Oval 187">
              <a:extLst>
                <a:ext uri="{FF2B5EF4-FFF2-40B4-BE49-F238E27FC236}">
                  <a16:creationId xmlns:a16="http://schemas.microsoft.com/office/drawing/2014/main" id="{20798BBB-6414-AD7E-621E-C978CB6BC5B5}"/>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18" name="Oval 188">
              <a:extLst>
                <a:ext uri="{FF2B5EF4-FFF2-40B4-BE49-F238E27FC236}">
                  <a16:creationId xmlns:a16="http://schemas.microsoft.com/office/drawing/2014/main" id="{33BB862B-D274-A496-90CB-0AB6ED526C4C}"/>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19" name="Oval 189">
              <a:extLst>
                <a:ext uri="{FF2B5EF4-FFF2-40B4-BE49-F238E27FC236}">
                  <a16:creationId xmlns:a16="http://schemas.microsoft.com/office/drawing/2014/main" id="{AEFCB826-6FF6-5FAA-55E9-8ECC606BD523}"/>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20" name="Oval 190">
              <a:extLst>
                <a:ext uri="{FF2B5EF4-FFF2-40B4-BE49-F238E27FC236}">
                  <a16:creationId xmlns:a16="http://schemas.microsoft.com/office/drawing/2014/main" id="{F50EF09C-796B-102C-C313-C63A72D09214}"/>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21" name="Oval 191">
              <a:extLst>
                <a:ext uri="{FF2B5EF4-FFF2-40B4-BE49-F238E27FC236}">
                  <a16:creationId xmlns:a16="http://schemas.microsoft.com/office/drawing/2014/main" id="{143144EA-7608-088D-EBAE-0C59EC3E440C}"/>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22" name="Oval 192">
              <a:extLst>
                <a:ext uri="{FF2B5EF4-FFF2-40B4-BE49-F238E27FC236}">
                  <a16:creationId xmlns:a16="http://schemas.microsoft.com/office/drawing/2014/main" id="{2A892ADD-1418-C323-8D11-3F0953D436E6}"/>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23" name="Oval 193">
              <a:extLst>
                <a:ext uri="{FF2B5EF4-FFF2-40B4-BE49-F238E27FC236}">
                  <a16:creationId xmlns:a16="http://schemas.microsoft.com/office/drawing/2014/main" id="{DE69FF4A-1398-FEE5-F0AE-218F37D15333}"/>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24" name="Oval 194">
              <a:extLst>
                <a:ext uri="{FF2B5EF4-FFF2-40B4-BE49-F238E27FC236}">
                  <a16:creationId xmlns:a16="http://schemas.microsoft.com/office/drawing/2014/main" id="{8190DD76-0174-6D1A-63E0-C3C13D9DAC75}"/>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25" name="Oval 195">
              <a:extLst>
                <a:ext uri="{FF2B5EF4-FFF2-40B4-BE49-F238E27FC236}">
                  <a16:creationId xmlns:a16="http://schemas.microsoft.com/office/drawing/2014/main" id="{CFD7FCFD-F138-B09D-C1C3-160BF430E994}"/>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26" name="Oval 196">
              <a:extLst>
                <a:ext uri="{FF2B5EF4-FFF2-40B4-BE49-F238E27FC236}">
                  <a16:creationId xmlns:a16="http://schemas.microsoft.com/office/drawing/2014/main" id="{443B9E84-432B-6B80-223B-5D27F6F91127}"/>
                </a:ext>
              </a:extLst>
            </p:cNvPr>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27" name="Oval 197">
              <a:extLst>
                <a:ext uri="{FF2B5EF4-FFF2-40B4-BE49-F238E27FC236}">
                  <a16:creationId xmlns:a16="http://schemas.microsoft.com/office/drawing/2014/main" id="{23D71A27-59D6-E7C3-FFB6-66D522C6E187}"/>
                </a:ext>
              </a:extLst>
            </p:cNvPr>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28" name="Oval 198">
              <a:extLst>
                <a:ext uri="{FF2B5EF4-FFF2-40B4-BE49-F238E27FC236}">
                  <a16:creationId xmlns:a16="http://schemas.microsoft.com/office/drawing/2014/main" id="{CA4FC2B0-CB02-D983-5B30-3C422D90237B}"/>
                </a:ext>
              </a:extLst>
            </p:cNvPr>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29" name="Oval 199">
              <a:extLst>
                <a:ext uri="{FF2B5EF4-FFF2-40B4-BE49-F238E27FC236}">
                  <a16:creationId xmlns:a16="http://schemas.microsoft.com/office/drawing/2014/main" id="{90F30E0C-3B53-59F8-EE6B-FE134B7517D2}"/>
                </a:ext>
              </a:extLst>
            </p:cNvPr>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30" name="Oval 200">
              <a:extLst>
                <a:ext uri="{FF2B5EF4-FFF2-40B4-BE49-F238E27FC236}">
                  <a16:creationId xmlns:a16="http://schemas.microsoft.com/office/drawing/2014/main" id="{546EEF03-68E3-913C-B92D-17CAB7D2B294}"/>
                </a:ext>
              </a:extLst>
            </p:cNvPr>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31" name="Oval 201">
              <a:extLst>
                <a:ext uri="{FF2B5EF4-FFF2-40B4-BE49-F238E27FC236}">
                  <a16:creationId xmlns:a16="http://schemas.microsoft.com/office/drawing/2014/main" id="{FB5684DD-9E06-BB71-A6A6-8D53BECC2354}"/>
                </a:ext>
              </a:extLst>
            </p:cNvPr>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32" name="Oval 202">
              <a:extLst>
                <a:ext uri="{FF2B5EF4-FFF2-40B4-BE49-F238E27FC236}">
                  <a16:creationId xmlns:a16="http://schemas.microsoft.com/office/drawing/2014/main" id="{E92F2A18-4F1E-A01D-4563-F4F0610A5E4B}"/>
                </a:ext>
              </a:extLst>
            </p:cNvPr>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33" name="Oval 203">
              <a:extLst>
                <a:ext uri="{FF2B5EF4-FFF2-40B4-BE49-F238E27FC236}">
                  <a16:creationId xmlns:a16="http://schemas.microsoft.com/office/drawing/2014/main" id="{BA9477EF-7D51-85D6-4B61-5B216D6BDF0D}"/>
                </a:ext>
              </a:extLst>
            </p:cNvPr>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34" name="Oval 204">
              <a:extLst>
                <a:ext uri="{FF2B5EF4-FFF2-40B4-BE49-F238E27FC236}">
                  <a16:creationId xmlns:a16="http://schemas.microsoft.com/office/drawing/2014/main" id="{FE83DDA4-EC3D-57BE-51D2-12A402E5C8EB}"/>
                </a:ext>
              </a:extLst>
            </p:cNvPr>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35" name="Oval 205">
              <a:extLst>
                <a:ext uri="{FF2B5EF4-FFF2-40B4-BE49-F238E27FC236}">
                  <a16:creationId xmlns:a16="http://schemas.microsoft.com/office/drawing/2014/main" id="{74BC67A1-9E95-1945-6977-8AC552C8D017}"/>
                </a:ext>
              </a:extLst>
            </p:cNvPr>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36" name="Oval 206">
              <a:extLst>
                <a:ext uri="{FF2B5EF4-FFF2-40B4-BE49-F238E27FC236}">
                  <a16:creationId xmlns:a16="http://schemas.microsoft.com/office/drawing/2014/main" id="{17BBC221-A6E4-B7EE-F2FF-739DBD34D282}"/>
                </a:ext>
              </a:extLst>
            </p:cNvPr>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37" name="Oval 207">
              <a:extLst>
                <a:ext uri="{FF2B5EF4-FFF2-40B4-BE49-F238E27FC236}">
                  <a16:creationId xmlns:a16="http://schemas.microsoft.com/office/drawing/2014/main" id="{EE287D55-025C-7E26-0D5A-3312D2402143}"/>
                </a:ext>
              </a:extLst>
            </p:cNvPr>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38" name="Oval 208">
              <a:extLst>
                <a:ext uri="{FF2B5EF4-FFF2-40B4-BE49-F238E27FC236}">
                  <a16:creationId xmlns:a16="http://schemas.microsoft.com/office/drawing/2014/main" id="{44872E42-D781-A1EC-9DC7-016920F6E09F}"/>
                </a:ext>
              </a:extLst>
            </p:cNvPr>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39" name="Oval 209">
              <a:extLst>
                <a:ext uri="{FF2B5EF4-FFF2-40B4-BE49-F238E27FC236}">
                  <a16:creationId xmlns:a16="http://schemas.microsoft.com/office/drawing/2014/main" id="{29026625-CB9F-1815-FBD0-8735B96DE5B2}"/>
                </a:ext>
              </a:extLst>
            </p:cNvPr>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40" name="Oval 210">
              <a:extLst>
                <a:ext uri="{FF2B5EF4-FFF2-40B4-BE49-F238E27FC236}">
                  <a16:creationId xmlns:a16="http://schemas.microsoft.com/office/drawing/2014/main" id="{C9DFE86C-A5ED-A7A0-FF7A-B5447B1A836F}"/>
                </a:ext>
              </a:extLst>
            </p:cNvPr>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41" name="Oval 211">
              <a:extLst>
                <a:ext uri="{FF2B5EF4-FFF2-40B4-BE49-F238E27FC236}">
                  <a16:creationId xmlns:a16="http://schemas.microsoft.com/office/drawing/2014/main" id="{36667C7B-81EB-F7B1-D279-2773563E06AE}"/>
                </a:ext>
              </a:extLst>
            </p:cNvPr>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42" name="Oval 212">
              <a:extLst>
                <a:ext uri="{FF2B5EF4-FFF2-40B4-BE49-F238E27FC236}">
                  <a16:creationId xmlns:a16="http://schemas.microsoft.com/office/drawing/2014/main" id="{3CCAD6AD-DC30-FBF4-5692-785C21F0A1EF}"/>
                </a:ext>
              </a:extLst>
            </p:cNvPr>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43" name="Oval 213">
              <a:extLst>
                <a:ext uri="{FF2B5EF4-FFF2-40B4-BE49-F238E27FC236}">
                  <a16:creationId xmlns:a16="http://schemas.microsoft.com/office/drawing/2014/main" id="{24772637-499C-F601-52D3-ACB32DC06596}"/>
                </a:ext>
              </a:extLst>
            </p:cNvPr>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44" name="Oval 214">
              <a:extLst>
                <a:ext uri="{FF2B5EF4-FFF2-40B4-BE49-F238E27FC236}">
                  <a16:creationId xmlns:a16="http://schemas.microsoft.com/office/drawing/2014/main" id="{ED824990-302B-04C8-4041-26BB39948D93}"/>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45" name="Oval 215">
              <a:extLst>
                <a:ext uri="{FF2B5EF4-FFF2-40B4-BE49-F238E27FC236}">
                  <a16:creationId xmlns:a16="http://schemas.microsoft.com/office/drawing/2014/main" id="{F4D113B4-E877-6A15-43C1-442EEF751181}"/>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46" name="Oval 216">
              <a:extLst>
                <a:ext uri="{FF2B5EF4-FFF2-40B4-BE49-F238E27FC236}">
                  <a16:creationId xmlns:a16="http://schemas.microsoft.com/office/drawing/2014/main" id="{622B2BF4-7291-E5E6-B1E0-A2CAA133C905}"/>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9947" name="Oval 217">
              <a:extLst>
                <a:ext uri="{FF2B5EF4-FFF2-40B4-BE49-F238E27FC236}">
                  <a16:creationId xmlns:a16="http://schemas.microsoft.com/office/drawing/2014/main" id="{2E0EAEC0-5239-23BA-C729-B8470585AF2A}"/>
                </a:ext>
              </a:extLst>
            </p:cNvPr>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grpSp>
      <p:sp>
        <p:nvSpPr>
          <p:cNvPr id="109948" name="AutoShape 223">
            <a:hlinkClick r:id="" action="ppaction://hlinkshowjump?jump=previousslide" highlightClick="1"/>
            <a:extLst>
              <a:ext uri="{FF2B5EF4-FFF2-40B4-BE49-F238E27FC236}">
                <a16:creationId xmlns:a16="http://schemas.microsoft.com/office/drawing/2014/main" id="{66A91F89-604A-21EC-FC8B-2F02DFD6439B}"/>
              </a:ext>
            </a:extLst>
          </p:cNvPr>
          <p:cNvSpPr>
            <a:spLocks noChangeArrowheads="1"/>
          </p:cNvSpPr>
          <p:nvPr userDrawn="1"/>
        </p:nvSpPr>
        <p:spPr bwMode="auto">
          <a:xfrm>
            <a:off x="6172200" y="6019800"/>
            <a:ext cx="685800" cy="762000"/>
          </a:xfrm>
          <a:prstGeom prst="actionButtonBlank">
            <a:avLst/>
          </a:prstGeom>
          <a:noFill/>
          <a:ln w="9525">
            <a:noFill/>
            <a:miter lim="800000"/>
            <a:headEnd/>
            <a:tailEnd/>
          </a:ln>
          <a:effectLst/>
        </p:spPr>
        <p:txBody>
          <a:bodyPr wrap="none" anchor="ctr"/>
          <a:lstStyle/>
          <a:p>
            <a:pPr algn="ctr" eaLnBrk="1" hangingPunct="1">
              <a:defRPr/>
            </a:pPr>
            <a:endParaRPr lang="en-US">
              <a:latin typeface="Verdana" pitchFamily="34" charset="0"/>
            </a:endParaRPr>
          </a:p>
        </p:txBody>
      </p:sp>
      <p:sp>
        <p:nvSpPr>
          <p:cNvPr id="109949" name="AutoShape 224">
            <a:hlinkClick r:id="" action="ppaction://hlinkshowjump?jump=nextslide" highlightClick="1"/>
            <a:extLst>
              <a:ext uri="{FF2B5EF4-FFF2-40B4-BE49-F238E27FC236}">
                <a16:creationId xmlns:a16="http://schemas.microsoft.com/office/drawing/2014/main" id="{C01A3EA3-0CD9-AAB7-2B30-2A601CE5BC01}"/>
              </a:ext>
            </a:extLst>
          </p:cNvPr>
          <p:cNvSpPr>
            <a:spLocks noChangeArrowheads="1"/>
          </p:cNvSpPr>
          <p:nvPr userDrawn="1"/>
        </p:nvSpPr>
        <p:spPr bwMode="auto">
          <a:xfrm>
            <a:off x="6934200" y="6096000"/>
            <a:ext cx="609600" cy="685800"/>
          </a:xfrm>
          <a:prstGeom prst="actionButtonBlank">
            <a:avLst/>
          </a:prstGeom>
          <a:noFill/>
          <a:ln w="9525">
            <a:noFill/>
            <a:miter lim="800000"/>
            <a:headEnd/>
            <a:tailEnd/>
          </a:ln>
          <a:effectLst/>
        </p:spPr>
        <p:txBody>
          <a:bodyPr wrap="none" anchor="ctr"/>
          <a:lstStyle/>
          <a:p>
            <a:pPr algn="ctr" eaLnBrk="1" hangingPunct="1">
              <a:defRPr/>
            </a:pPr>
            <a:endParaRPr lang="en-US">
              <a:latin typeface="Verdana" pitchFamily="34" charset="0"/>
            </a:endParaRPr>
          </a:p>
        </p:txBody>
      </p:sp>
      <p:sp>
        <p:nvSpPr>
          <p:cNvPr id="109950" name="AutoShape 225">
            <a:hlinkClick r:id="rId2" action="ppaction://hlinksldjump" highlightClick="1"/>
            <a:extLst>
              <a:ext uri="{FF2B5EF4-FFF2-40B4-BE49-F238E27FC236}">
                <a16:creationId xmlns:a16="http://schemas.microsoft.com/office/drawing/2014/main" id="{9994B085-9E55-4FD6-0C1F-9F56F0FDDBB1}"/>
              </a:ext>
            </a:extLst>
          </p:cNvPr>
          <p:cNvSpPr>
            <a:spLocks noChangeArrowheads="1"/>
          </p:cNvSpPr>
          <p:nvPr userDrawn="1"/>
        </p:nvSpPr>
        <p:spPr bwMode="auto">
          <a:xfrm>
            <a:off x="7620000" y="6096000"/>
            <a:ext cx="609600" cy="685800"/>
          </a:xfrm>
          <a:prstGeom prst="actionButtonBlank">
            <a:avLst/>
          </a:prstGeom>
          <a:noFill/>
          <a:ln w="9525">
            <a:noFill/>
            <a:miter lim="800000"/>
            <a:headEnd/>
            <a:tailEnd/>
          </a:ln>
          <a:effectLst/>
        </p:spPr>
        <p:txBody>
          <a:bodyPr wrap="none" anchor="ctr"/>
          <a:lstStyle/>
          <a:p>
            <a:pPr algn="ctr" eaLnBrk="1" hangingPunct="1">
              <a:defRPr/>
            </a:pPr>
            <a:endParaRPr lang="en-US">
              <a:latin typeface="Verdana" pitchFamily="34" charset="0"/>
            </a:endParaRPr>
          </a:p>
        </p:txBody>
      </p:sp>
      <p:sp>
        <p:nvSpPr>
          <p:cNvPr id="109951" name="AutoShape 226">
            <a:hlinkClick r:id="" action="ppaction://hlinkshowjump?jump=endshow" highlightClick="1"/>
            <a:extLst>
              <a:ext uri="{FF2B5EF4-FFF2-40B4-BE49-F238E27FC236}">
                <a16:creationId xmlns:a16="http://schemas.microsoft.com/office/drawing/2014/main" id="{048DA143-CB63-36F0-A527-18BAC4D49951}"/>
              </a:ext>
            </a:extLst>
          </p:cNvPr>
          <p:cNvSpPr>
            <a:spLocks noChangeArrowheads="1"/>
          </p:cNvSpPr>
          <p:nvPr userDrawn="1"/>
        </p:nvSpPr>
        <p:spPr bwMode="auto">
          <a:xfrm>
            <a:off x="8382000" y="6019800"/>
            <a:ext cx="533400" cy="762000"/>
          </a:xfrm>
          <a:prstGeom prst="actionButtonBlank">
            <a:avLst/>
          </a:prstGeom>
          <a:noFill/>
          <a:ln w="9525">
            <a:noFill/>
            <a:miter lim="800000"/>
            <a:headEnd/>
            <a:tailEnd/>
          </a:ln>
          <a:effectLst/>
        </p:spPr>
        <p:txBody>
          <a:bodyPr wrap="none" anchor="ctr"/>
          <a:lstStyle/>
          <a:p>
            <a:pPr algn="ctr" eaLnBrk="1" hangingPunct="1">
              <a:defRPr/>
            </a:pPr>
            <a:endParaRPr lang="en-US">
              <a:latin typeface="Verdana" pitchFamily="34" charset="0"/>
            </a:endParaRPr>
          </a:p>
        </p:txBody>
      </p:sp>
      <p:sp>
        <p:nvSpPr>
          <p:cNvPr id="109952" name="Rectangle 227">
            <a:hlinkClick r:id="rId3" action="ppaction://hlinkpres?slideindex=1&amp;slidetitle="/>
            <a:extLst>
              <a:ext uri="{FF2B5EF4-FFF2-40B4-BE49-F238E27FC236}">
                <a16:creationId xmlns:a16="http://schemas.microsoft.com/office/drawing/2014/main" id="{AD723893-6056-789E-31BD-AA47D332A72F}"/>
              </a:ext>
            </a:extLst>
          </p:cNvPr>
          <p:cNvSpPr>
            <a:spLocks noChangeArrowheads="1"/>
          </p:cNvSpPr>
          <p:nvPr userDrawn="1"/>
        </p:nvSpPr>
        <p:spPr bwMode="auto">
          <a:xfrm>
            <a:off x="4953000" y="6629400"/>
            <a:ext cx="762000" cy="228600"/>
          </a:xfrm>
          <a:prstGeom prst="rect">
            <a:avLst/>
          </a:prstGeom>
          <a:noFill/>
          <a:ln w="9525">
            <a:noFill/>
            <a:miter lim="800000"/>
            <a:headEnd/>
            <a:tailEnd/>
          </a:ln>
          <a:effectLst/>
        </p:spPr>
        <p:txBody>
          <a:bodyPr wrap="none" anchor="ctr"/>
          <a:lstStyle/>
          <a:p>
            <a:pPr>
              <a:defRPr/>
            </a:pPr>
            <a:endParaRPr lang="en-US">
              <a:latin typeface="Arial" charset="0"/>
            </a:endParaRPr>
          </a:p>
        </p:txBody>
      </p:sp>
      <p:sp>
        <p:nvSpPr>
          <p:cNvPr id="109786"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109787"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9953" name="Rectangle 220">
            <a:extLst>
              <a:ext uri="{FF2B5EF4-FFF2-40B4-BE49-F238E27FC236}">
                <a16:creationId xmlns:a16="http://schemas.microsoft.com/office/drawing/2014/main" id="{2041FEAC-F94E-E159-D74D-5252DAA3284B}"/>
              </a:ext>
            </a:extLst>
          </p:cNvPr>
          <p:cNvSpPr>
            <a:spLocks noGrp="1" noChangeArrowheads="1"/>
          </p:cNvSpPr>
          <p:nvPr>
            <p:ph type="dt" sz="quarter" idx="10"/>
          </p:nvPr>
        </p:nvSpPr>
        <p:spPr/>
        <p:txBody>
          <a:bodyPr/>
          <a:lstStyle>
            <a:lvl1pPr>
              <a:defRPr smtClean="0"/>
            </a:lvl1pPr>
          </a:lstStyle>
          <a:p>
            <a:pPr>
              <a:defRPr/>
            </a:pPr>
            <a:endParaRPr lang="en-US"/>
          </a:p>
        </p:txBody>
      </p:sp>
      <p:sp>
        <p:nvSpPr>
          <p:cNvPr id="109954" name="Rectangle 221">
            <a:extLst>
              <a:ext uri="{FF2B5EF4-FFF2-40B4-BE49-F238E27FC236}">
                <a16:creationId xmlns:a16="http://schemas.microsoft.com/office/drawing/2014/main" id="{AD5484B9-7F11-F017-7D5F-4FB107CD8F80}"/>
              </a:ext>
            </a:extLst>
          </p:cNvPr>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09955" name="Rectangle 222">
            <a:extLst>
              <a:ext uri="{FF2B5EF4-FFF2-40B4-BE49-F238E27FC236}">
                <a16:creationId xmlns:a16="http://schemas.microsoft.com/office/drawing/2014/main" id="{57CAB529-CCF6-D21A-23F4-BF1616CE6FCF}"/>
              </a:ext>
            </a:extLst>
          </p:cNvPr>
          <p:cNvSpPr>
            <a:spLocks noGrp="1" noChangeArrowheads="1"/>
          </p:cNvSpPr>
          <p:nvPr>
            <p:ph type="sldNum" sz="quarter" idx="12"/>
          </p:nvPr>
        </p:nvSpPr>
        <p:spPr/>
        <p:txBody>
          <a:bodyPr/>
          <a:lstStyle>
            <a:lvl1pPr>
              <a:defRPr/>
            </a:lvl1pPr>
          </a:lstStyle>
          <a:p>
            <a:fld id="{8051A592-9F0B-4B63-8D36-16295D957806}" type="slidenum">
              <a:rPr lang="en-US" altLang="en-US"/>
              <a:pPr/>
              <a:t>‹#›</a:t>
            </a:fld>
            <a:endParaRPr lang="en-US" altLang="en-US"/>
          </a:p>
        </p:txBody>
      </p:sp>
    </p:spTree>
    <p:extLst>
      <p:ext uri="{BB962C8B-B14F-4D97-AF65-F5344CB8AC3E}">
        <p14:creationId xmlns:p14="http://schemas.microsoft.com/office/powerpoint/2010/main" val="152038502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51BFD97D-9449-E925-F2C0-2E84EF20FE8A}"/>
              </a:ext>
            </a:extLst>
          </p:cNvPr>
          <p:cNvSpPr>
            <a:spLocks noGrp="1" noChangeArrowheads="1"/>
          </p:cNvSpPr>
          <p:nvPr>
            <p:ph type="sldNum" sz="quarter" idx="10"/>
          </p:nvPr>
        </p:nvSpPr>
        <p:spPr>
          <a:ln/>
        </p:spPr>
        <p:txBody>
          <a:bodyPr/>
          <a:lstStyle>
            <a:lvl1pPr>
              <a:defRPr/>
            </a:lvl1pPr>
          </a:lstStyle>
          <a:p>
            <a:fld id="{1B753AD2-AFE2-4096-82EF-D0AEA3435F85}" type="slidenum">
              <a:rPr lang="en-US" altLang="en-US"/>
              <a:pPr/>
              <a:t>‹#›</a:t>
            </a:fld>
            <a:endParaRPr lang="en-US" altLang="en-US"/>
          </a:p>
        </p:txBody>
      </p:sp>
      <p:sp>
        <p:nvSpPr>
          <p:cNvPr id="5" name="Rectangle 219">
            <a:extLst>
              <a:ext uri="{FF2B5EF4-FFF2-40B4-BE49-F238E27FC236}">
                <a16:creationId xmlns:a16="http://schemas.microsoft.com/office/drawing/2014/main" id="{B7F8E4B5-A6B2-64D9-16FA-798BD9940253}"/>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4555B36E-BF23-A1D5-9FF5-0EE56930C0C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16275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3D61712E-2B96-B6D7-4BBB-0CE4C55733F7}"/>
              </a:ext>
            </a:extLst>
          </p:cNvPr>
          <p:cNvSpPr>
            <a:spLocks noGrp="1" noChangeArrowheads="1"/>
          </p:cNvSpPr>
          <p:nvPr>
            <p:ph type="sldNum" sz="quarter" idx="10"/>
          </p:nvPr>
        </p:nvSpPr>
        <p:spPr>
          <a:ln/>
        </p:spPr>
        <p:txBody>
          <a:bodyPr/>
          <a:lstStyle>
            <a:lvl1pPr>
              <a:defRPr/>
            </a:lvl1pPr>
          </a:lstStyle>
          <a:p>
            <a:fld id="{2096AA40-C502-41FF-B6B0-0B268943F9D2}" type="slidenum">
              <a:rPr lang="en-US" altLang="en-US"/>
              <a:pPr/>
              <a:t>‹#›</a:t>
            </a:fld>
            <a:endParaRPr lang="en-US" altLang="en-US"/>
          </a:p>
        </p:txBody>
      </p:sp>
      <p:sp>
        <p:nvSpPr>
          <p:cNvPr id="5" name="Rectangle 219">
            <a:extLst>
              <a:ext uri="{FF2B5EF4-FFF2-40B4-BE49-F238E27FC236}">
                <a16:creationId xmlns:a16="http://schemas.microsoft.com/office/drawing/2014/main" id="{860092DB-9B89-CF5D-C621-DEE100B2DEBB}"/>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74003AB9-F0DB-07EC-772D-19F0D6C5E11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4033802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a:extLst>
              <a:ext uri="{FF2B5EF4-FFF2-40B4-BE49-F238E27FC236}">
                <a16:creationId xmlns:a16="http://schemas.microsoft.com/office/drawing/2014/main" id="{3124A5B1-EC59-C041-C0EB-C15EA5E96579}"/>
              </a:ext>
            </a:extLst>
          </p:cNvPr>
          <p:cNvSpPr>
            <a:spLocks noGrp="1" noChangeArrowheads="1"/>
          </p:cNvSpPr>
          <p:nvPr>
            <p:ph type="sldNum" sz="quarter" idx="10"/>
          </p:nvPr>
        </p:nvSpPr>
        <p:spPr>
          <a:ln/>
        </p:spPr>
        <p:txBody>
          <a:bodyPr/>
          <a:lstStyle>
            <a:lvl1pPr>
              <a:defRPr/>
            </a:lvl1pPr>
          </a:lstStyle>
          <a:p>
            <a:fld id="{B75A7BDF-E813-4909-8E6A-B51E81F319B5}" type="slidenum">
              <a:rPr lang="en-US" altLang="en-US"/>
              <a:pPr/>
              <a:t>‹#›</a:t>
            </a:fld>
            <a:endParaRPr lang="en-US" altLang="en-US"/>
          </a:p>
        </p:txBody>
      </p:sp>
      <p:sp>
        <p:nvSpPr>
          <p:cNvPr id="6" name="Rectangle 219">
            <a:extLst>
              <a:ext uri="{FF2B5EF4-FFF2-40B4-BE49-F238E27FC236}">
                <a16:creationId xmlns:a16="http://schemas.microsoft.com/office/drawing/2014/main" id="{D04C754E-252E-3887-6E12-DD58D0A667D3}"/>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15EC0504-56AA-06B3-14C7-C4EF2781185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7190220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9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3350"/>
            <a:ext cx="4038600" cy="219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18">
            <a:extLst>
              <a:ext uri="{FF2B5EF4-FFF2-40B4-BE49-F238E27FC236}">
                <a16:creationId xmlns:a16="http://schemas.microsoft.com/office/drawing/2014/main" id="{7D66FF3B-5AE1-442D-626C-E6486B21035F}"/>
              </a:ext>
            </a:extLst>
          </p:cNvPr>
          <p:cNvSpPr>
            <a:spLocks noGrp="1" noChangeArrowheads="1"/>
          </p:cNvSpPr>
          <p:nvPr>
            <p:ph type="sldNum" sz="quarter" idx="10"/>
          </p:nvPr>
        </p:nvSpPr>
        <p:spPr>
          <a:ln/>
        </p:spPr>
        <p:txBody>
          <a:bodyPr/>
          <a:lstStyle>
            <a:lvl1pPr>
              <a:defRPr/>
            </a:lvl1pPr>
          </a:lstStyle>
          <a:p>
            <a:fld id="{B695B55A-353B-4406-9322-80B6680F01E4}" type="slidenum">
              <a:rPr lang="en-US" altLang="en-US"/>
              <a:pPr/>
              <a:t>‹#›</a:t>
            </a:fld>
            <a:endParaRPr lang="en-US" altLang="en-US"/>
          </a:p>
        </p:txBody>
      </p:sp>
      <p:sp>
        <p:nvSpPr>
          <p:cNvPr id="7" name="Rectangle 219">
            <a:extLst>
              <a:ext uri="{FF2B5EF4-FFF2-40B4-BE49-F238E27FC236}">
                <a16:creationId xmlns:a16="http://schemas.microsoft.com/office/drawing/2014/main" id="{8E5573AC-1FB3-C609-534C-57DC79D12176}"/>
              </a:ext>
            </a:extLst>
          </p:cNvPr>
          <p:cNvSpPr>
            <a:spLocks noGrp="1" noChangeArrowheads="1"/>
          </p:cNvSpPr>
          <p:nvPr>
            <p:ph type="dt" sz="half" idx="11"/>
          </p:nvPr>
        </p:nvSpPr>
        <p:spPr>
          <a:ln/>
        </p:spPr>
        <p:txBody>
          <a:bodyPr/>
          <a:lstStyle>
            <a:lvl1pPr>
              <a:defRPr/>
            </a:lvl1pPr>
          </a:lstStyle>
          <a:p>
            <a:pPr>
              <a:defRPr/>
            </a:pPr>
            <a:endParaRPr lang="en-US"/>
          </a:p>
        </p:txBody>
      </p:sp>
      <p:sp>
        <p:nvSpPr>
          <p:cNvPr id="8" name="Rectangle 220">
            <a:extLst>
              <a:ext uri="{FF2B5EF4-FFF2-40B4-BE49-F238E27FC236}">
                <a16:creationId xmlns:a16="http://schemas.microsoft.com/office/drawing/2014/main" id="{967523E2-329D-CCD8-7B50-9D448F1303F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6839234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FC75CACA-FD2B-B379-6DED-EA863F10CFE9}"/>
              </a:ext>
            </a:extLst>
          </p:cNvPr>
          <p:cNvSpPr>
            <a:spLocks noGrp="1" noChangeArrowheads="1"/>
          </p:cNvSpPr>
          <p:nvPr>
            <p:ph type="sldNum" sz="quarter" idx="10"/>
          </p:nvPr>
        </p:nvSpPr>
        <p:spPr>
          <a:ln/>
        </p:spPr>
        <p:txBody>
          <a:bodyPr/>
          <a:lstStyle>
            <a:lvl1pPr>
              <a:defRPr/>
            </a:lvl1pPr>
          </a:lstStyle>
          <a:p>
            <a:fld id="{8D3420F0-E846-4FD6-9C5F-73DAA6CFFA1B}" type="slidenum">
              <a:rPr lang="en-US" altLang="en-US"/>
              <a:pPr/>
              <a:t>‹#›</a:t>
            </a:fld>
            <a:endParaRPr lang="en-US" altLang="en-US"/>
          </a:p>
        </p:txBody>
      </p:sp>
      <p:sp>
        <p:nvSpPr>
          <p:cNvPr id="5" name="Rectangle 219">
            <a:extLst>
              <a:ext uri="{FF2B5EF4-FFF2-40B4-BE49-F238E27FC236}">
                <a16:creationId xmlns:a16="http://schemas.microsoft.com/office/drawing/2014/main" id="{49B2F258-68EB-88F0-1F3D-C2AC7D29C7B3}"/>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26408D02-A484-8EB3-5F97-1FA524EFBD9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647031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8">
            <a:extLst>
              <a:ext uri="{FF2B5EF4-FFF2-40B4-BE49-F238E27FC236}">
                <a16:creationId xmlns:a16="http://schemas.microsoft.com/office/drawing/2014/main" id="{593A64A8-0E54-B1A5-9D1E-84A95123D92C}"/>
              </a:ext>
            </a:extLst>
          </p:cNvPr>
          <p:cNvSpPr>
            <a:spLocks noGrp="1" noChangeArrowheads="1"/>
          </p:cNvSpPr>
          <p:nvPr>
            <p:ph type="sldNum" sz="quarter" idx="10"/>
          </p:nvPr>
        </p:nvSpPr>
        <p:spPr>
          <a:ln/>
        </p:spPr>
        <p:txBody>
          <a:bodyPr/>
          <a:lstStyle>
            <a:lvl1pPr>
              <a:defRPr/>
            </a:lvl1pPr>
          </a:lstStyle>
          <a:p>
            <a:fld id="{F5E11DEE-D0BB-4F9C-9553-357A588D9C67}" type="slidenum">
              <a:rPr lang="en-US" altLang="en-US"/>
              <a:pPr/>
              <a:t>‹#›</a:t>
            </a:fld>
            <a:endParaRPr lang="en-US" altLang="en-US"/>
          </a:p>
        </p:txBody>
      </p:sp>
      <p:sp>
        <p:nvSpPr>
          <p:cNvPr id="5" name="Rectangle 219">
            <a:extLst>
              <a:ext uri="{FF2B5EF4-FFF2-40B4-BE49-F238E27FC236}">
                <a16:creationId xmlns:a16="http://schemas.microsoft.com/office/drawing/2014/main" id="{1E47E94E-2AA4-4183-84D1-FFFD1E3FCA42}"/>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985E38E8-3F03-4A09-C810-DB25D018A4A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5635933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a:extLst>
              <a:ext uri="{FF2B5EF4-FFF2-40B4-BE49-F238E27FC236}">
                <a16:creationId xmlns:a16="http://schemas.microsoft.com/office/drawing/2014/main" id="{B5F70735-DC9E-8139-7180-7487F5331304}"/>
              </a:ext>
            </a:extLst>
          </p:cNvPr>
          <p:cNvSpPr>
            <a:spLocks noGrp="1" noChangeArrowheads="1"/>
          </p:cNvSpPr>
          <p:nvPr>
            <p:ph type="sldNum" sz="quarter" idx="10"/>
          </p:nvPr>
        </p:nvSpPr>
        <p:spPr>
          <a:ln/>
        </p:spPr>
        <p:txBody>
          <a:bodyPr/>
          <a:lstStyle>
            <a:lvl1pPr>
              <a:defRPr/>
            </a:lvl1pPr>
          </a:lstStyle>
          <a:p>
            <a:fld id="{165FDE82-ECD2-4ADE-BAE6-663F01450F7C}" type="slidenum">
              <a:rPr lang="en-US" altLang="en-US"/>
              <a:pPr/>
              <a:t>‹#›</a:t>
            </a:fld>
            <a:endParaRPr lang="en-US" altLang="en-US"/>
          </a:p>
        </p:txBody>
      </p:sp>
      <p:sp>
        <p:nvSpPr>
          <p:cNvPr id="6" name="Rectangle 219">
            <a:extLst>
              <a:ext uri="{FF2B5EF4-FFF2-40B4-BE49-F238E27FC236}">
                <a16:creationId xmlns:a16="http://schemas.microsoft.com/office/drawing/2014/main" id="{E79207EE-50A2-BC0F-FF30-F65194CA56D8}"/>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5A7D6028-9D8F-3AB3-7A86-296A34F3799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202650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8">
            <a:extLst>
              <a:ext uri="{FF2B5EF4-FFF2-40B4-BE49-F238E27FC236}">
                <a16:creationId xmlns:a16="http://schemas.microsoft.com/office/drawing/2014/main" id="{88A1C120-847A-67B6-E1B3-10B4562A5448}"/>
              </a:ext>
            </a:extLst>
          </p:cNvPr>
          <p:cNvSpPr>
            <a:spLocks noGrp="1" noChangeArrowheads="1"/>
          </p:cNvSpPr>
          <p:nvPr>
            <p:ph type="sldNum" sz="quarter" idx="10"/>
          </p:nvPr>
        </p:nvSpPr>
        <p:spPr>
          <a:ln/>
        </p:spPr>
        <p:txBody>
          <a:bodyPr/>
          <a:lstStyle>
            <a:lvl1pPr>
              <a:defRPr/>
            </a:lvl1pPr>
          </a:lstStyle>
          <a:p>
            <a:fld id="{7D3724E3-FB21-47FE-A737-5479B12EFADA}" type="slidenum">
              <a:rPr lang="en-US" altLang="en-US"/>
              <a:pPr/>
              <a:t>‹#›</a:t>
            </a:fld>
            <a:endParaRPr lang="en-US" altLang="en-US"/>
          </a:p>
        </p:txBody>
      </p:sp>
      <p:sp>
        <p:nvSpPr>
          <p:cNvPr id="8" name="Rectangle 219">
            <a:extLst>
              <a:ext uri="{FF2B5EF4-FFF2-40B4-BE49-F238E27FC236}">
                <a16:creationId xmlns:a16="http://schemas.microsoft.com/office/drawing/2014/main" id="{DCA15C8D-CF60-078A-5F5C-462350B7109A}"/>
              </a:ext>
            </a:extLst>
          </p:cNvPr>
          <p:cNvSpPr>
            <a:spLocks noGrp="1" noChangeArrowheads="1"/>
          </p:cNvSpPr>
          <p:nvPr>
            <p:ph type="dt" sz="half" idx="11"/>
          </p:nvPr>
        </p:nvSpPr>
        <p:spPr>
          <a:ln/>
        </p:spPr>
        <p:txBody>
          <a:bodyPr/>
          <a:lstStyle>
            <a:lvl1pPr>
              <a:defRPr/>
            </a:lvl1pPr>
          </a:lstStyle>
          <a:p>
            <a:pPr>
              <a:defRPr/>
            </a:pPr>
            <a:endParaRPr lang="en-US"/>
          </a:p>
        </p:txBody>
      </p:sp>
      <p:sp>
        <p:nvSpPr>
          <p:cNvPr id="9" name="Rectangle 220">
            <a:extLst>
              <a:ext uri="{FF2B5EF4-FFF2-40B4-BE49-F238E27FC236}">
                <a16:creationId xmlns:a16="http://schemas.microsoft.com/office/drawing/2014/main" id="{F3E51175-F80F-F1E9-7432-8CF1209EAC3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6184316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8">
            <a:extLst>
              <a:ext uri="{FF2B5EF4-FFF2-40B4-BE49-F238E27FC236}">
                <a16:creationId xmlns:a16="http://schemas.microsoft.com/office/drawing/2014/main" id="{A8FA21DA-E80C-8235-A872-ED7BB01BABE6}"/>
              </a:ext>
            </a:extLst>
          </p:cNvPr>
          <p:cNvSpPr>
            <a:spLocks noGrp="1" noChangeArrowheads="1"/>
          </p:cNvSpPr>
          <p:nvPr>
            <p:ph type="sldNum" sz="quarter" idx="10"/>
          </p:nvPr>
        </p:nvSpPr>
        <p:spPr>
          <a:ln/>
        </p:spPr>
        <p:txBody>
          <a:bodyPr/>
          <a:lstStyle>
            <a:lvl1pPr>
              <a:defRPr/>
            </a:lvl1pPr>
          </a:lstStyle>
          <a:p>
            <a:fld id="{D193B6BB-D7C6-4A78-B4AC-C74E7D92327C}" type="slidenum">
              <a:rPr lang="en-US" altLang="en-US"/>
              <a:pPr/>
              <a:t>‹#›</a:t>
            </a:fld>
            <a:endParaRPr lang="en-US" altLang="en-US"/>
          </a:p>
        </p:txBody>
      </p:sp>
      <p:sp>
        <p:nvSpPr>
          <p:cNvPr id="4" name="Rectangle 219">
            <a:extLst>
              <a:ext uri="{FF2B5EF4-FFF2-40B4-BE49-F238E27FC236}">
                <a16:creationId xmlns:a16="http://schemas.microsoft.com/office/drawing/2014/main" id="{2887290D-7380-E6B2-8F93-62073D92F9C6}"/>
              </a:ext>
            </a:extLst>
          </p:cNvPr>
          <p:cNvSpPr>
            <a:spLocks noGrp="1" noChangeArrowheads="1"/>
          </p:cNvSpPr>
          <p:nvPr>
            <p:ph type="dt" sz="half" idx="11"/>
          </p:nvPr>
        </p:nvSpPr>
        <p:spPr>
          <a:ln/>
        </p:spPr>
        <p:txBody>
          <a:bodyPr/>
          <a:lstStyle>
            <a:lvl1pPr>
              <a:defRPr/>
            </a:lvl1pPr>
          </a:lstStyle>
          <a:p>
            <a:pPr>
              <a:defRPr/>
            </a:pPr>
            <a:endParaRPr lang="en-US"/>
          </a:p>
        </p:txBody>
      </p:sp>
      <p:sp>
        <p:nvSpPr>
          <p:cNvPr id="5" name="Rectangle 220">
            <a:extLst>
              <a:ext uri="{FF2B5EF4-FFF2-40B4-BE49-F238E27FC236}">
                <a16:creationId xmlns:a16="http://schemas.microsoft.com/office/drawing/2014/main" id="{44C3BDC2-ECC2-048D-7B5F-6AF219F567A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4435535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a:extLst>
              <a:ext uri="{FF2B5EF4-FFF2-40B4-BE49-F238E27FC236}">
                <a16:creationId xmlns:a16="http://schemas.microsoft.com/office/drawing/2014/main" id="{B386CA6B-30B3-6537-8882-711CC3DB3976}"/>
              </a:ext>
            </a:extLst>
          </p:cNvPr>
          <p:cNvSpPr>
            <a:spLocks noGrp="1" noChangeArrowheads="1"/>
          </p:cNvSpPr>
          <p:nvPr>
            <p:ph type="sldNum" sz="quarter" idx="10"/>
          </p:nvPr>
        </p:nvSpPr>
        <p:spPr>
          <a:ln/>
        </p:spPr>
        <p:txBody>
          <a:bodyPr/>
          <a:lstStyle>
            <a:lvl1pPr>
              <a:defRPr/>
            </a:lvl1pPr>
          </a:lstStyle>
          <a:p>
            <a:fld id="{7C616E6B-ED14-423B-A313-77C78196D769}" type="slidenum">
              <a:rPr lang="en-US" altLang="en-US"/>
              <a:pPr/>
              <a:t>‹#›</a:t>
            </a:fld>
            <a:endParaRPr lang="en-US" altLang="en-US"/>
          </a:p>
        </p:txBody>
      </p:sp>
      <p:sp>
        <p:nvSpPr>
          <p:cNvPr id="3" name="Rectangle 219">
            <a:extLst>
              <a:ext uri="{FF2B5EF4-FFF2-40B4-BE49-F238E27FC236}">
                <a16:creationId xmlns:a16="http://schemas.microsoft.com/office/drawing/2014/main" id="{735D9071-1C76-3F5D-9488-9E35E5E781D3}"/>
              </a:ext>
            </a:extLst>
          </p:cNvPr>
          <p:cNvSpPr>
            <a:spLocks noGrp="1" noChangeArrowheads="1"/>
          </p:cNvSpPr>
          <p:nvPr>
            <p:ph type="dt" sz="half" idx="11"/>
          </p:nvPr>
        </p:nvSpPr>
        <p:spPr>
          <a:ln/>
        </p:spPr>
        <p:txBody>
          <a:bodyPr/>
          <a:lstStyle>
            <a:lvl1pPr>
              <a:defRPr/>
            </a:lvl1pPr>
          </a:lstStyle>
          <a:p>
            <a:pPr>
              <a:defRPr/>
            </a:pPr>
            <a:endParaRPr lang="en-US"/>
          </a:p>
        </p:txBody>
      </p:sp>
      <p:sp>
        <p:nvSpPr>
          <p:cNvPr id="4" name="Rectangle 220">
            <a:extLst>
              <a:ext uri="{FF2B5EF4-FFF2-40B4-BE49-F238E27FC236}">
                <a16:creationId xmlns:a16="http://schemas.microsoft.com/office/drawing/2014/main" id="{0C6291E1-8C8E-0AD0-42A1-2C37C563567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860531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a:extLst>
              <a:ext uri="{FF2B5EF4-FFF2-40B4-BE49-F238E27FC236}">
                <a16:creationId xmlns:a16="http://schemas.microsoft.com/office/drawing/2014/main" id="{54692F4C-A989-A9E8-D5F6-277256253AD5}"/>
              </a:ext>
            </a:extLst>
          </p:cNvPr>
          <p:cNvSpPr>
            <a:spLocks noGrp="1" noChangeArrowheads="1"/>
          </p:cNvSpPr>
          <p:nvPr>
            <p:ph type="sldNum" sz="quarter" idx="10"/>
          </p:nvPr>
        </p:nvSpPr>
        <p:spPr>
          <a:ln/>
        </p:spPr>
        <p:txBody>
          <a:bodyPr/>
          <a:lstStyle>
            <a:lvl1pPr>
              <a:defRPr/>
            </a:lvl1pPr>
          </a:lstStyle>
          <a:p>
            <a:fld id="{653FE525-F61E-4AF1-95E2-85E4182871FB}" type="slidenum">
              <a:rPr lang="en-US" altLang="en-US"/>
              <a:pPr/>
              <a:t>‹#›</a:t>
            </a:fld>
            <a:endParaRPr lang="en-US" altLang="en-US"/>
          </a:p>
        </p:txBody>
      </p:sp>
      <p:sp>
        <p:nvSpPr>
          <p:cNvPr id="6" name="Rectangle 219">
            <a:extLst>
              <a:ext uri="{FF2B5EF4-FFF2-40B4-BE49-F238E27FC236}">
                <a16:creationId xmlns:a16="http://schemas.microsoft.com/office/drawing/2014/main" id="{639C43D1-88AA-13CC-9032-7CD61184CA5D}"/>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3019353F-DE8E-8F3A-9CE5-43DCB8A6CAA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755522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a:extLst>
              <a:ext uri="{FF2B5EF4-FFF2-40B4-BE49-F238E27FC236}">
                <a16:creationId xmlns:a16="http://schemas.microsoft.com/office/drawing/2014/main" id="{8CC50987-25D9-064D-FF64-9D6972EA5AD6}"/>
              </a:ext>
            </a:extLst>
          </p:cNvPr>
          <p:cNvSpPr>
            <a:spLocks noGrp="1" noChangeArrowheads="1"/>
          </p:cNvSpPr>
          <p:nvPr>
            <p:ph type="sldNum" sz="quarter" idx="10"/>
          </p:nvPr>
        </p:nvSpPr>
        <p:spPr>
          <a:ln/>
        </p:spPr>
        <p:txBody>
          <a:bodyPr/>
          <a:lstStyle>
            <a:lvl1pPr>
              <a:defRPr/>
            </a:lvl1pPr>
          </a:lstStyle>
          <a:p>
            <a:fld id="{296C1677-661F-4FAB-B9AF-18DAE0D22FDF}" type="slidenum">
              <a:rPr lang="en-US" altLang="en-US"/>
              <a:pPr/>
              <a:t>‹#›</a:t>
            </a:fld>
            <a:endParaRPr lang="en-US" altLang="en-US"/>
          </a:p>
        </p:txBody>
      </p:sp>
      <p:sp>
        <p:nvSpPr>
          <p:cNvPr id="6" name="Rectangle 219">
            <a:extLst>
              <a:ext uri="{FF2B5EF4-FFF2-40B4-BE49-F238E27FC236}">
                <a16:creationId xmlns:a16="http://schemas.microsoft.com/office/drawing/2014/main" id="{9F288A80-3FF7-FA02-D983-7639305E6667}"/>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EB85FC3D-7C41-0F57-8670-901CE9CF412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6095205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file:///D:\07%20EOL%20PowerNotes%20G9\Credits.ppt"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0FF5B98-8FFB-7D71-5C1D-6C6CE7B34C53}"/>
              </a:ext>
            </a:extLst>
          </p:cNvPr>
          <p:cNvGrpSpPr>
            <a:grpSpLocks/>
          </p:cNvGrpSpPr>
          <p:nvPr/>
        </p:nvGrpSpPr>
        <p:grpSpPr bwMode="auto">
          <a:xfrm>
            <a:off x="-496888" y="1308100"/>
            <a:ext cx="10429876" cy="5908675"/>
            <a:chOff x="-313" y="824"/>
            <a:chExt cx="6570" cy="3722"/>
          </a:xfrm>
        </p:grpSpPr>
        <p:sp>
          <p:nvSpPr>
            <p:cNvPr id="108547" name="Rectangle 3">
              <a:extLst>
                <a:ext uri="{FF2B5EF4-FFF2-40B4-BE49-F238E27FC236}">
                  <a16:creationId xmlns:a16="http://schemas.microsoft.com/office/drawing/2014/main" id="{59789A0A-E7DE-F22C-ACB5-29451CB045E6}"/>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48" name="Rectangle 4">
              <a:extLst>
                <a:ext uri="{FF2B5EF4-FFF2-40B4-BE49-F238E27FC236}">
                  <a16:creationId xmlns:a16="http://schemas.microsoft.com/office/drawing/2014/main" id="{FD4120CA-985C-8A8B-2DEF-470CBAB67C1C}"/>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49" name="Rectangle 5">
              <a:extLst>
                <a:ext uri="{FF2B5EF4-FFF2-40B4-BE49-F238E27FC236}">
                  <a16:creationId xmlns:a16="http://schemas.microsoft.com/office/drawing/2014/main" id="{1E0154BF-ACD2-FEB1-EE52-8197072FA0DC}"/>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50" name="Rectangle 6">
              <a:extLst>
                <a:ext uri="{FF2B5EF4-FFF2-40B4-BE49-F238E27FC236}">
                  <a16:creationId xmlns:a16="http://schemas.microsoft.com/office/drawing/2014/main" id="{701DC3EF-063B-552D-2B30-569FA3BAE1BB}"/>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51" name="Rectangle 7">
              <a:extLst>
                <a:ext uri="{FF2B5EF4-FFF2-40B4-BE49-F238E27FC236}">
                  <a16:creationId xmlns:a16="http://schemas.microsoft.com/office/drawing/2014/main" id="{A0634322-270D-9F19-A89B-9B67D95F9D35}"/>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52" name="Rectangle 8">
              <a:extLst>
                <a:ext uri="{FF2B5EF4-FFF2-40B4-BE49-F238E27FC236}">
                  <a16:creationId xmlns:a16="http://schemas.microsoft.com/office/drawing/2014/main" id="{5696107E-58B2-8544-F54E-FBC14BFABF72}"/>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53" name="Rectangle 9">
              <a:extLst>
                <a:ext uri="{FF2B5EF4-FFF2-40B4-BE49-F238E27FC236}">
                  <a16:creationId xmlns:a16="http://schemas.microsoft.com/office/drawing/2014/main" id="{D9223263-00FB-774F-D1DF-497C238BB3A6}"/>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54" name="Rectangle 10">
              <a:extLst>
                <a:ext uri="{FF2B5EF4-FFF2-40B4-BE49-F238E27FC236}">
                  <a16:creationId xmlns:a16="http://schemas.microsoft.com/office/drawing/2014/main" id="{77D7E038-F38E-8C94-7E53-32E31C4154EC}"/>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55" name="Rectangle 11">
              <a:extLst>
                <a:ext uri="{FF2B5EF4-FFF2-40B4-BE49-F238E27FC236}">
                  <a16:creationId xmlns:a16="http://schemas.microsoft.com/office/drawing/2014/main" id="{EEAA2A24-26A1-E914-55EC-B021088E8F31}"/>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56" name="Rectangle 12">
              <a:extLst>
                <a:ext uri="{FF2B5EF4-FFF2-40B4-BE49-F238E27FC236}">
                  <a16:creationId xmlns:a16="http://schemas.microsoft.com/office/drawing/2014/main" id="{0326BD77-F57A-69EA-FBFF-7BA0EC4FCDD6}"/>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57" name="Rectangle 13">
              <a:extLst>
                <a:ext uri="{FF2B5EF4-FFF2-40B4-BE49-F238E27FC236}">
                  <a16:creationId xmlns:a16="http://schemas.microsoft.com/office/drawing/2014/main" id="{1439702A-ABA9-D97D-C2C9-84566827DF5E}"/>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58" name="Rectangle 14">
              <a:extLst>
                <a:ext uri="{FF2B5EF4-FFF2-40B4-BE49-F238E27FC236}">
                  <a16:creationId xmlns:a16="http://schemas.microsoft.com/office/drawing/2014/main" id="{820486A0-AE91-2183-CBDC-CEAF35EF03EF}"/>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59" name="Rectangle 15">
              <a:extLst>
                <a:ext uri="{FF2B5EF4-FFF2-40B4-BE49-F238E27FC236}">
                  <a16:creationId xmlns:a16="http://schemas.microsoft.com/office/drawing/2014/main" id="{0A796001-F8C1-814A-467D-F4C058310108}"/>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60" name="Rectangle 16">
              <a:extLst>
                <a:ext uri="{FF2B5EF4-FFF2-40B4-BE49-F238E27FC236}">
                  <a16:creationId xmlns:a16="http://schemas.microsoft.com/office/drawing/2014/main" id="{4BEC0629-E043-8990-C406-75BA5C03EA71}"/>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61" name="Rectangle 17">
              <a:extLst>
                <a:ext uri="{FF2B5EF4-FFF2-40B4-BE49-F238E27FC236}">
                  <a16:creationId xmlns:a16="http://schemas.microsoft.com/office/drawing/2014/main" id="{B9287A5F-26DA-2F8E-F1AE-C31B4F629FC1}"/>
                </a:ext>
              </a:extLst>
            </p:cNvPr>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108562" name="Rectangle 18">
              <a:extLst>
                <a:ext uri="{FF2B5EF4-FFF2-40B4-BE49-F238E27FC236}">
                  <a16:creationId xmlns:a16="http://schemas.microsoft.com/office/drawing/2014/main" id="{3F7B83BD-E352-D2D5-416D-994FB9D79A81}"/>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108563" name="Rectangle 19">
              <a:extLst>
                <a:ext uri="{FF2B5EF4-FFF2-40B4-BE49-F238E27FC236}">
                  <a16:creationId xmlns:a16="http://schemas.microsoft.com/office/drawing/2014/main" id="{4C172ED3-3380-C7E8-9E86-742FE134419D}"/>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08564" name="Rectangle 20">
              <a:extLst>
                <a:ext uri="{FF2B5EF4-FFF2-40B4-BE49-F238E27FC236}">
                  <a16:creationId xmlns:a16="http://schemas.microsoft.com/office/drawing/2014/main" id="{B94D8022-5D32-11A6-38F5-0728840CC059}"/>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08565" name="Rectangle 21">
              <a:extLst>
                <a:ext uri="{FF2B5EF4-FFF2-40B4-BE49-F238E27FC236}">
                  <a16:creationId xmlns:a16="http://schemas.microsoft.com/office/drawing/2014/main" id="{CDF1500A-FFE3-99B1-17E2-9CF3E5353A53}"/>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08566" name="Rectangle 22">
              <a:extLst>
                <a:ext uri="{FF2B5EF4-FFF2-40B4-BE49-F238E27FC236}">
                  <a16:creationId xmlns:a16="http://schemas.microsoft.com/office/drawing/2014/main" id="{2C21209D-19BD-2240-AC56-8F2E77A6A25C}"/>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08567" name="Rectangle 23">
              <a:extLst>
                <a:ext uri="{FF2B5EF4-FFF2-40B4-BE49-F238E27FC236}">
                  <a16:creationId xmlns:a16="http://schemas.microsoft.com/office/drawing/2014/main" id="{B528F555-59F7-DB4A-79E5-10174AA00F6A}"/>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08568" name="Rectangle 24">
              <a:extLst>
                <a:ext uri="{FF2B5EF4-FFF2-40B4-BE49-F238E27FC236}">
                  <a16:creationId xmlns:a16="http://schemas.microsoft.com/office/drawing/2014/main" id="{5551C15C-6030-5760-A033-08B4129071ED}"/>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08569" name="Rectangle 25">
              <a:extLst>
                <a:ext uri="{FF2B5EF4-FFF2-40B4-BE49-F238E27FC236}">
                  <a16:creationId xmlns:a16="http://schemas.microsoft.com/office/drawing/2014/main" id="{D0DD6835-0CB4-BDEF-D71E-361C184AD5A7}"/>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70" name="Rectangle 26">
              <a:extLst>
                <a:ext uri="{FF2B5EF4-FFF2-40B4-BE49-F238E27FC236}">
                  <a16:creationId xmlns:a16="http://schemas.microsoft.com/office/drawing/2014/main" id="{8E4B634E-000F-4903-E766-150A23D8D1F7}"/>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08571" name="Rectangle 27">
              <a:extLst>
                <a:ext uri="{FF2B5EF4-FFF2-40B4-BE49-F238E27FC236}">
                  <a16:creationId xmlns:a16="http://schemas.microsoft.com/office/drawing/2014/main" id="{5C76C827-6EC7-90EB-1238-4FCF24AA28DA}"/>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08572" name="Rectangle 28">
              <a:extLst>
                <a:ext uri="{FF2B5EF4-FFF2-40B4-BE49-F238E27FC236}">
                  <a16:creationId xmlns:a16="http://schemas.microsoft.com/office/drawing/2014/main" id="{0DF9271A-1735-8265-FE21-B635AB2C9604}"/>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08573" name="Rectangle 29">
              <a:extLst>
                <a:ext uri="{FF2B5EF4-FFF2-40B4-BE49-F238E27FC236}">
                  <a16:creationId xmlns:a16="http://schemas.microsoft.com/office/drawing/2014/main" id="{D00345BF-DB1F-3737-BD08-2AAB04173B45}"/>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08574" name="Rectangle 30">
              <a:extLst>
                <a:ext uri="{FF2B5EF4-FFF2-40B4-BE49-F238E27FC236}">
                  <a16:creationId xmlns:a16="http://schemas.microsoft.com/office/drawing/2014/main" id="{32CA4C31-5AB3-49D0-20A8-2D2043C4FDCE}"/>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75" name="Rectangle 31">
              <a:extLst>
                <a:ext uri="{FF2B5EF4-FFF2-40B4-BE49-F238E27FC236}">
                  <a16:creationId xmlns:a16="http://schemas.microsoft.com/office/drawing/2014/main" id="{5D13BAD4-4266-9DCF-9DFC-2D9821B1930B}"/>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76" name="Rectangle 32">
              <a:extLst>
                <a:ext uri="{FF2B5EF4-FFF2-40B4-BE49-F238E27FC236}">
                  <a16:creationId xmlns:a16="http://schemas.microsoft.com/office/drawing/2014/main" id="{EC885907-06AB-4775-49B2-D48EFD17396D}"/>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77" name="Rectangle 33">
              <a:extLst>
                <a:ext uri="{FF2B5EF4-FFF2-40B4-BE49-F238E27FC236}">
                  <a16:creationId xmlns:a16="http://schemas.microsoft.com/office/drawing/2014/main" id="{88E66600-BF52-974B-FFAB-EC6E49DC19AB}"/>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78" name="Rectangle 34">
              <a:extLst>
                <a:ext uri="{FF2B5EF4-FFF2-40B4-BE49-F238E27FC236}">
                  <a16:creationId xmlns:a16="http://schemas.microsoft.com/office/drawing/2014/main" id="{1B9632FF-92D7-9314-888C-DAE15BF7B12C}"/>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08579" name="Oval 35">
              <a:extLst>
                <a:ext uri="{FF2B5EF4-FFF2-40B4-BE49-F238E27FC236}">
                  <a16:creationId xmlns:a16="http://schemas.microsoft.com/office/drawing/2014/main" id="{471086C1-4DAE-67E2-DF10-43E286DAE576}"/>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80" name="Oval 36">
              <a:extLst>
                <a:ext uri="{FF2B5EF4-FFF2-40B4-BE49-F238E27FC236}">
                  <a16:creationId xmlns:a16="http://schemas.microsoft.com/office/drawing/2014/main" id="{7E05B232-A484-EC79-CFC2-EA4E7CB7F861}"/>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81" name="Oval 37">
              <a:extLst>
                <a:ext uri="{FF2B5EF4-FFF2-40B4-BE49-F238E27FC236}">
                  <a16:creationId xmlns:a16="http://schemas.microsoft.com/office/drawing/2014/main" id="{C3C1FB8F-58A5-453A-587D-2F64603D4951}"/>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82" name="Oval 38">
              <a:extLst>
                <a:ext uri="{FF2B5EF4-FFF2-40B4-BE49-F238E27FC236}">
                  <a16:creationId xmlns:a16="http://schemas.microsoft.com/office/drawing/2014/main" id="{92FA4805-459D-EAEF-B769-7165BBE56776}"/>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83" name="Oval 39">
              <a:extLst>
                <a:ext uri="{FF2B5EF4-FFF2-40B4-BE49-F238E27FC236}">
                  <a16:creationId xmlns:a16="http://schemas.microsoft.com/office/drawing/2014/main" id="{B58BFDDE-28DD-1354-74E4-B3473DCC0E08}"/>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84" name="Oval 40">
              <a:extLst>
                <a:ext uri="{FF2B5EF4-FFF2-40B4-BE49-F238E27FC236}">
                  <a16:creationId xmlns:a16="http://schemas.microsoft.com/office/drawing/2014/main" id="{15452716-67FD-2D23-B63D-E530D11AE3A3}"/>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85" name="Oval 41">
              <a:extLst>
                <a:ext uri="{FF2B5EF4-FFF2-40B4-BE49-F238E27FC236}">
                  <a16:creationId xmlns:a16="http://schemas.microsoft.com/office/drawing/2014/main" id="{2BA82A80-6695-AC4D-0300-5D7F72E4049C}"/>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86" name="Oval 42">
              <a:extLst>
                <a:ext uri="{FF2B5EF4-FFF2-40B4-BE49-F238E27FC236}">
                  <a16:creationId xmlns:a16="http://schemas.microsoft.com/office/drawing/2014/main" id="{2AEED401-8D6F-3B8B-55A4-69FBC1658427}"/>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87" name="Oval 43">
              <a:extLst>
                <a:ext uri="{FF2B5EF4-FFF2-40B4-BE49-F238E27FC236}">
                  <a16:creationId xmlns:a16="http://schemas.microsoft.com/office/drawing/2014/main" id="{99F6BEBD-F8D7-1E10-97CB-015404B62E69}"/>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88" name="Oval 44">
              <a:extLst>
                <a:ext uri="{FF2B5EF4-FFF2-40B4-BE49-F238E27FC236}">
                  <a16:creationId xmlns:a16="http://schemas.microsoft.com/office/drawing/2014/main" id="{DEBFC660-0EFC-15E6-2054-0DB89ACCD456}"/>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89" name="Oval 45">
              <a:extLst>
                <a:ext uri="{FF2B5EF4-FFF2-40B4-BE49-F238E27FC236}">
                  <a16:creationId xmlns:a16="http://schemas.microsoft.com/office/drawing/2014/main" id="{C5E386DF-B862-6E22-4901-906C3D8A914F}"/>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90" name="Oval 46">
              <a:extLst>
                <a:ext uri="{FF2B5EF4-FFF2-40B4-BE49-F238E27FC236}">
                  <a16:creationId xmlns:a16="http://schemas.microsoft.com/office/drawing/2014/main" id="{23C14953-81A7-F111-770B-6D82EDFF0EB0}"/>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91" name="Oval 47">
              <a:extLst>
                <a:ext uri="{FF2B5EF4-FFF2-40B4-BE49-F238E27FC236}">
                  <a16:creationId xmlns:a16="http://schemas.microsoft.com/office/drawing/2014/main" id="{75DEFCDA-9F16-D111-3F1A-CD007D2E1353}"/>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92" name="Oval 48">
              <a:extLst>
                <a:ext uri="{FF2B5EF4-FFF2-40B4-BE49-F238E27FC236}">
                  <a16:creationId xmlns:a16="http://schemas.microsoft.com/office/drawing/2014/main" id="{B7B36CF8-7E60-30B9-70BD-A97D703F18EE}"/>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93" name="Oval 49">
              <a:extLst>
                <a:ext uri="{FF2B5EF4-FFF2-40B4-BE49-F238E27FC236}">
                  <a16:creationId xmlns:a16="http://schemas.microsoft.com/office/drawing/2014/main" id="{983B4092-B3FF-AF64-5392-AFA381C43D6C}"/>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94" name="Oval 50">
              <a:extLst>
                <a:ext uri="{FF2B5EF4-FFF2-40B4-BE49-F238E27FC236}">
                  <a16:creationId xmlns:a16="http://schemas.microsoft.com/office/drawing/2014/main" id="{8ECFB830-6F8D-F9ED-4A7B-80E9594DCE43}"/>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95" name="Oval 51">
              <a:extLst>
                <a:ext uri="{FF2B5EF4-FFF2-40B4-BE49-F238E27FC236}">
                  <a16:creationId xmlns:a16="http://schemas.microsoft.com/office/drawing/2014/main" id="{14147325-87DA-FD8D-5CF7-56AFF1E51A9B}"/>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96" name="Oval 52">
              <a:extLst>
                <a:ext uri="{FF2B5EF4-FFF2-40B4-BE49-F238E27FC236}">
                  <a16:creationId xmlns:a16="http://schemas.microsoft.com/office/drawing/2014/main" id="{9E91A6BB-1D5E-A373-A1BD-E65DA040E2FF}"/>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97" name="Oval 53">
              <a:extLst>
                <a:ext uri="{FF2B5EF4-FFF2-40B4-BE49-F238E27FC236}">
                  <a16:creationId xmlns:a16="http://schemas.microsoft.com/office/drawing/2014/main" id="{C81A8C25-395C-BE3A-950D-F660EF6EAFA4}"/>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98" name="Oval 54">
              <a:extLst>
                <a:ext uri="{FF2B5EF4-FFF2-40B4-BE49-F238E27FC236}">
                  <a16:creationId xmlns:a16="http://schemas.microsoft.com/office/drawing/2014/main" id="{2D106314-C621-DFC2-383E-E5F9A00A4BD2}"/>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599" name="Oval 55">
              <a:extLst>
                <a:ext uri="{FF2B5EF4-FFF2-40B4-BE49-F238E27FC236}">
                  <a16:creationId xmlns:a16="http://schemas.microsoft.com/office/drawing/2014/main" id="{C9BB85B8-E91C-7BD5-BDB9-5D8860087417}"/>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00" name="Oval 56">
              <a:extLst>
                <a:ext uri="{FF2B5EF4-FFF2-40B4-BE49-F238E27FC236}">
                  <a16:creationId xmlns:a16="http://schemas.microsoft.com/office/drawing/2014/main" id="{0FBEE325-C1C2-D3B6-4196-470A02B63DC9}"/>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01" name="Oval 57">
              <a:extLst>
                <a:ext uri="{FF2B5EF4-FFF2-40B4-BE49-F238E27FC236}">
                  <a16:creationId xmlns:a16="http://schemas.microsoft.com/office/drawing/2014/main" id="{E0FCF387-1003-5825-69C5-0F772DCEBFA8}"/>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02" name="Oval 58">
              <a:extLst>
                <a:ext uri="{FF2B5EF4-FFF2-40B4-BE49-F238E27FC236}">
                  <a16:creationId xmlns:a16="http://schemas.microsoft.com/office/drawing/2014/main" id="{A9B20372-F2BA-097B-3492-965B8E56EF07}"/>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03" name="Oval 59">
              <a:extLst>
                <a:ext uri="{FF2B5EF4-FFF2-40B4-BE49-F238E27FC236}">
                  <a16:creationId xmlns:a16="http://schemas.microsoft.com/office/drawing/2014/main" id="{5567DC41-3AEE-A18D-F2D2-3DD8CCB62AFE}"/>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04" name="Oval 60">
              <a:extLst>
                <a:ext uri="{FF2B5EF4-FFF2-40B4-BE49-F238E27FC236}">
                  <a16:creationId xmlns:a16="http://schemas.microsoft.com/office/drawing/2014/main" id="{2D6FAD78-EEE7-3E2D-BD6F-D00417A24701}"/>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05" name="Oval 61">
              <a:extLst>
                <a:ext uri="{FF2B5EF4-FFF2-40B4-BE49-F238E27FC236}">
                  <a16:creationId xmlns:a16="http://schemas.microsoft.com/office/drawing/2014/main" id="{318D64B4-9766-0311-5E79-CC38367F5974}"/>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06" name="Oval 62">
              <a:extLst>
                <a:ext uri="{FF2B5EF4-FFF2-40B4-BE49-F238E27FC236}">
                  <a16:creationId xmlns:a16="http://schemas.microsoft.com/office/drawing/2014/main" id="{B52E5F64-B037-53C1-1D01-9E057D6E694A}"/>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07" name="Oval 63">
              <a:extLst>
                <a:ext uri="{FF2B5EF4-FFF2-40B4-BE49-F238E27FC236}">
                  <a16:creationId xmlns:a16="http://schemas.microsoft.com/office/drawing/2014/main" id="{089B3FD3-E049-3A75-C2D0-FFE64B4FA9AC}"/>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08" name="Oval 64">
              <a:extLst>
                <a:ext uri="{FF2B5EF4-FFF2-40B4-BE49-F238E27FC236}">
                  <a16:creationId xmlns:a16="http://schemas.microsoft.com/office/drawing/2014/main" id="{BF039730-70FF-F76C-29E3-9CAA69D8EDAD}"/>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09" name="Oval 65">
              <a:extLst>
                <a:ext uri="{FF2B5EF4-FFF2-40B4-BE49-F238E27FC236}">
                  <a16:creationId xmlns:a16="http://schemas.microsoft.com/office/drawing/2014/main" id="{B2BF5B91-2F99-0E6F-DED8-2A5E0DFB864F}"/>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10" name="Oval 66">
              <a:extLst>
                <a:ext uri="{FF2B5EF4-FFF2-40B4-BE49-F238E27FC236}">
                  <a16:creationId xmlns:a16="http://schemas.microsoft.com/office/drawing/2014/main" id="{1A1D942A-91F0-DED1-1E95-B4D8941B02C2}"/>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11" name="Oval 67">
              <a:extLst>
                <a:ext uri="{FF2B5EF4-FFF2-40B4-BE49-F238E27FC236}">
                  <a16:creationId xmlns:a16="http://schemas.microsoft.com/office/drawing/2014/main" id="{B43571D2-BA04-ADD8-AE7A-35861522DC6A}"/>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12" name="Oval 68">
              <a:extLst>
                <a:ext uri="{FF2B5EF4-FFF2-40B4-BE49-F238E27FC236}">
                  <a16:creationId xmlns:a16="http://schemas.microsoft.com/office/drawing/2014/main" id="{A874A2E6-3D26-254C-A266-01ABD0B6652A}"/>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13" name="Oval 69">
              <a:extLst>
                <a:ext uri="{FF2B5EF4-FFF2-40B4-BE49-F238E27FC236}">
                  <a16:creationId xmlns:a16="http://schemas.microsoft.com/office/drawing/2014/main" id="{46E4641A-8CD7-D2E2-9A28-8B49249AC494}"/>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14" name="Oval 70">
              <a:extLst>
                <a:ext uri="{FF2B5EF4-FFF2-40B4-BE49-F238E27FC236}">
                  <a16:creationId xmlns:a16="http://schemas.microsoft.com/office/drawing/2014/main" id="{A3CDB00A-A2F9-C55D-2A0A-22CA66C85DFF}"/>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15" name="Oval 71">
              <a:extLst>
                <a:ext uri="{FF2B5EF4-FFF2-40B4-BE49-F238E27FC236}">
                  <a16:creationId xmlns:a16="http://schemas.microsoft.com/office/drawing/2014/main" id="{B5F571CB-35BB-A9D1-BAFB-D2F1C0C71227}"/>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16" name="Oval 72">
              <a:extLst>
                <a:ext uri="{FF2B5EF4-FFF2-40B4-BE49-F238E27FC236}">
                  <a16:creationId xmlns:a16="http://schemas.microsoft.com/office/drawing/2014/main" id="{23C9E578-EE56-A06D-7B42-F227A914F96E}"/>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17" name="Oval 73">
              <a:extLst>
                <a:ext uri="{FF2B5EF4-FFF2-40B4-BE49-F238E27FC236}">
                  <a16:creationId xmlns:a16="http://schemas.microsoft.com/office/drawing/2014/main" id="{BC687C59-F07B-AB5F-0619-01BD1D87C5C2}"/>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18" name="Oval 74">
              <a:extLst>
                <a:ext uri="{FF2B5EF4-FFF2-40B4-BE49-F238E27FC236}">
                  <a16:creationId xmlns:a16="http://schemas.microsoft.com/office/drawing/2014/main" id="{318D4455-B283-D4B7-B2CB-54F466E4272D}"/>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19" name="Oval 75">
              <a:extLst>
                <a:ext uri="{FF2B5EF4-FFF2-40B4-BE49-F238E27FC236}">
                  <a16:creationId xmlns:a16="http://schemas.microsoft.com/office/drawing/2014/main" id="{40C4E3E9-9C2B-AB47-4470-24785A08D706}"/>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20" name="Oval 76">
              <a:extLst>
                <a:ext uri="{FF2B5EF4-FFF2-40B4-BE49-F238E27FC236}">
                  <a16:creationId xmlns:a16="http://schemas.microsoft.com/office/drawing/2014/main" id="{89627A47-CAB7-DDF5-EBB5-F51336BC6719}"/>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21" name="Oval 77">
              <a:extLst>
                <a:ext uri="{FF2B5EF4-FFF2-40B4-BE49-F238E27FC236}">
                  <a16:creationId xmlns:a16="http://schemas.microsoft.com/office/drawing/2014/main" id="{7B6E80B8-B2A0-7E18-AABA-8B782DA340F4}"/>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22" name="Oval 78">
              <a:extLst>
                <a:ext uri="{FF2B5EF4-FFF2-40B4-BE49-F238E27FC236}">
                  <a16:creationId xmlns:a16="http://schemas.microsoft.com/office/drawing/2014/main" id="{21935337-6A89-0A96-3954-87213E3BDB43}"/>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23" name="Oval 79">
              <a:extLst>
                <a:ext uri="{FF2B5EF4-FFF2-40B4-BE49-F238E27FC236}">
                  <a16:creationId xmlns:a16="http://schemas.microsoft.com/office/drawing/2014/main" id="{9CBAAAF8-6482-C256-4FA3-FEDC22CFA203}"/>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24" name="Oval 80">
              <a:extLst>
                <a:ext uri="{FF2B5EF4-FFF2-40B4-BE49-F238E27FC236}">
                  <a16:creationId xmlns:a16="http://schemas.microsoft.com/office/drawing/2014/main" id="{BBC78EE9-0854-B703-D318-63FAEAA2EF9B}"/>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25" name="Oval 81">
              <a:extLst>
                <a:ext uri="{FF2B5EF4-FFF2-40B4-BE49-F238E27FC236}">
                  <a16:creationId xmlns:a16="http://schemas.microsoft.com/office/drawing/2014/main" id="{F51288D1-929E-574C-2C9A-FA48565F4C07}"/>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26" name="Oval 82">
              <a:extLst>
                <a:ext uri="{FF2B5EF4-FFF2-40B4-BE49-F238E27FC236}">
                  <a16:creationId xmlns:a16="http://schemas.microsoft.com/office/drawing/2014/main" id="{CE10EA5F-7DB3-86AD-8282-1CECD6B713B1}"/>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27" name="Oval 83">
              <a:extLst>
                <a:ext uri="{FF2B5EF4-FFF2-40B4-BE49-F238E27FC236}">
                  <a16:creationId xmlns:a16="http://schemas.microsoft.com/office/drawing/2014/main" id="{51440682-2A99-2A01-762D-4F80E2793EAD}"/>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28" name="Oval 84">
              <a:extLst>
                <a:ext uri="{FF2B5EF4-FFF2-40B4-BE49-F238E27FC236}">
                  <a16:creationId xmlns:a16="http://schemas.microsoft.com/office/drawing/2014/main" id="{53E227EF-D226-2DA8-1CC9-F2DD548345AD}"/>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29" name="Oval 85">
              <a:extLst>
                <a:ext uri="{FF2B5EF4-FFF2-40B4-BE49-F238E27FC236}">
                  <a16:creationId xmlns:a16="http://schemas.microsoft.com/office/drawing/2014/main" id="{2C1FB63E-77A5-C6CF-F7C2-397DBD1DB0C7}"/>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30" name="Oval 86">
              <a:extLst>
                <a:ext uri="{FF2B5EF4-FFF2-40B4-BE49-F238E27FC236}">
                  <a16:creationId xmlns:a16="http://schemas.microsoft.com/office/drawing/2014/main" id="{67C3FBC3-E4A7-3354-0945-9599FC0166CE}"/>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31" name="Oval 87">
              <a:extLst>
                <a:ext uri="{FF2B5EF4-FFF2-40B4-BE49-F238E27FC236}">
                  <a16:creationId xmlns:a16="http://schemas.microsoft.com/office/drawing/2014/main" id="{1CF9AE72-6E17-EFE7-AD64-CD1DB2684B49}"/>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32" name="Oval 88">
              <a:extLst>
                <a:ext uri="{FF2B5EF4-FFF2-40B4-BE49-F238E27FC236}">
                  <a16:creationId xmlns:a16="http://schemas.microsoft.com/office/drawing/2014/main" id="{C723D302-1672-E653-D5E5-A0BB73F84B40}"/>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33" name="Oval 89">
              <a:extLst>
                <a:ext uri="{FF2B5EF4-FFF2-40B4-BE49-F238E27FC236}">
                  <a16:creationId xmlns:a16="http://schemas.microsoft.com/office/drawing/2014/main" id="{F3EE7637-63C3-0A87-71CA-749902AA84F3}"/>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34" name="Oval 90">
              <a:extLst>
                <a:ext uri="{FF2B5EF4-FFF2-40B4-BE49-F238E27FC236}">
                  <a16:creationId xmlns:a16="http://schemas.microsoft.com/office/drawing/2014/main" id="{0A7768E9-54B4-03A3-3995-6211177A2F56}"/>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35" name="Oval 91">
              <a:extLst>
                <a:ext uri="{FF2B5EF4-FFF2-40B4-BE49-F238E27FC236}">
                  <a16:creationId xmlns:a16="http://schemas.microsoft.com/office/drawing/2014/main" id="{DE039B88-D151-98B3-F79D-8976605A7697}"/>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36" name="Oval 92">
              <a:extLst>
                <a:ext uri="{FF2B5EF4-FFF2-40B4-BE49-F238E27FC236}">
                  <a16:creationId xmlns:a16="http://schemas.microsoft.com/office/drawing/2014/main" id="{9AAAFEBB-BC91-4B55-5BA7-63D576576AC6}"/>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37" name="Oval 93">
              <a:extLst>
                <a:ext uri="{FF2B5EF4-FFF2-40B4-BE49-F238E27FC236}">
                  <a16:creationId xmlns:a16="http://schemas.microsoft.com/office/drawing/2014/main" id="{872EE4A2-43CD-A807-9F25-F245538E6A23}"/>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38" name="Oval 94">
              <a:extLst>
                <a:ext uri="{FF2B5EF4-FFF2-40B4-BE49-F238E27FC236}">
                  <a16:creationId xmlns:a16="http://schemas.microsoft.com/office/drawing/2014/main" id="{E7E28DF8-02D4-CA48-8672-90D9242BB272}"/>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39" name="Oval 95">
              <a:extLst>
                <a:ext uri="{FF2B5EF4-FFF2-40B4-BE49-F238E27FC236}">
                  <a16:creationId xmlns:a16="http://schemas.microsoft.com/office/drawing/2014/main" id="{31790E89-A7A9-7CB9-6DC4-97187B39B296}"/>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40" name="Oval 96">
              <a:extLst>
                <a:ext uri="{FF2B5EF4-FFF2-40B4-BE49-F238E27FC236}">
                  <a16:creationId xmlns:a16="http://schemas.microsoft.com/office/drawing/2014/main" id="{37832502-FCB7-CF4D-72F1-AD9923C5C896}"/>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41" name="Oval 97">
              <a:extLst>
                <a:ext uri="{FF2B5EF4-FFF2-40B4-BE49-F238E27FC236}">
                  <a16:creationId xmlns:a16="http://schemas.microsoft.com/office/drawing/2014/main" id="{D2F1CFCF-A3B7-B5DE-63CD-0FE45001694A}"/>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42" name="Oval 98">
              <a:extLst>
                <a:ext uri="{FF2B5EF4-FFF2-40B4-BE49-F238E27FC236}">
                  <a16:creationId xmlns:a16="http://schemas.microsoft.com/office/drawing/2014/main" id="{A27097A2-E636-1011-CF09-98A052A59E45}"/>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43" name="Oval 99">
              <a:extLst>
                <a:ext uri="{FF2B5EF4-FFF2-40B4-BE49-F238E27FC236}">
                  <a16:creationId xmlns:a16="http://schemas.microsoft.com/office/drawing/2014/main" id="{F3FFF33D-3F47-F700-03C9-9C8076150E36}"/>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44" name="Oval 100">
              <a:extLst>
                <a:ext uri="{FF2B5EF4-FFF2-40B4-BE49-F238E27FC236}">
                  <a16:creationId xmlns:a16="http://schemas.microsoft.com/office/drawing/2014/main" id="{15AE2FE3-FA1B-8871-AB29-218EF80A4612}"/>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45" name="Oval 101">
              <a:extLst>
                <a:ext uri="{FF2B5EF4-FFF2-40B4-BE49-F238E27FC236}">
                  <a16:creationId xmlns:a16="http://schemas.microsoft.com/office/drawing/2014/main" id="{9D6012B8-D488-C2A3-B5AC-D395D902768E}"/>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46" name="Oval 102">
              <a:extLst>
                <a:ext uri="{FF2B5EF4-FFF2-40B4-BE49-F238E27FC236}">
                  <a16:creationId xmlns:a16="http://schemas.microsoft.com/office/drawing/2014/main" id="{D7B687E5-5FAC-3C3F-539F-2681C4EC62E9}"/>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47" name="Oval 103">
              <a:extLst>
                <a:ext uri="{FF2B5EF4-FFF2-40B4-BE49-F238E27FC236}">
                  <a16:creationId xmlns:a16="http://schemas.microsoft.com/office/drawing/2014/main" id="{29C9DCF3-32DF-F187-F074-B999704A1249}"/>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48" name="Oval 104">
              <a:extLst>
                <a:ext uri="{FF2B5EF4-FFF2-40B4-BE49-F238E27FC236}">
                  <a16:creationId xmlns:a16="http://schemas.microsoft.com/office/drawing/2014/main" id="{BAB88B0E-F48E-FF4F-11AB-8F11932287EA}"/>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49" name="Oval 105">
              <a:extLst>
                <a:ext uri="{FF2B5EF4-FFF2-40B4-BE49-F238E27FC236}">
                  <a16:creationId xmlns:a16="http://schemas.microsoft.com/office/drawing/2014/main" id="{28EBB9CD-DCDF-FEAF-676B-C938688146E4}"/>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50" name="Oval 106">
              <a:extLst>
                <a:ext uri="{FF2B5EF4-FFF2-40B4-BE49-F238E27FC236}">
                  <a16:creationId xmlns:a16="http://schemas.microsoft.com/office/drawing/2014/main" id="{0B9E1E0F-565D-7265-3460-771B98A936B2}"/>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51" name="Oval 107">
              <a:extLst>
                <a:ext uri="{FF2B5EF4-FFF2-40B4-BE49-F238E27FC236}">
                  <a16:creationId xmlns:a16="http://schemas.microsoft.com/office/drawing/2014/main" id="{FE3B3FB7-2B33-2A57-780E-7243A451C862}"/>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52" name="Oval 108">
              <a:extLst>
                <a:ext uri="{FF2B5EF4-FFF2-40B4-BE49-F238E27FC236}">
                  <a16:creationId xmlns:a16="http://schemas.microsoft.com/office/drawing/2014/main" id="{F5A44F4B-F8EA-1588-F9DB-A680A17E4250}"/>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53" name="Oval 109">
              <a:extLst>
                <a:ext uri="{FF2B5EF4-FFF2-40B4-BE49-F238E27FC236}">
                  <a16:creationId xmlns:a16="http://schemas.microsoft.com/office/drawing/2014/main" id="{4DBD05FE-D354-7E39-D955-B6592902EE74}"/>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54" name="Oval 110">
              <a:extLst>
                <a:ext uri="{FF2B5EF4-FFF2-40B4-BE49-F238E27FC236}">
                  <a16:creationId xmlns:a16="http://schemas.microsoft.com/office/drawing/2014/main" id="{38B62A4B-E0D4-B542-6DA9-4BC15E98EFF6}"/>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55" name="Oval 111">
              <a:extLst>
                <a:ext uri="{FF2B5EF4-FFF2-40B4-BE49-F238E27FC236}">
                  <a16:creationId xmlns:a16="http://schemas.microsoft.com/office/drawing/2014/main" id="{283706EA-DF0C-F3E8-12DC-DE6D15AF0304}"/>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56" name="Oval 112">
              <a:extLst>
                <a:ext uri="{FF2B5EF4-FFF2-40B4-BE49-F238E27FC236}">
                  <a16:creationId xmlns:a16="http://schemas.microsoft.com/office/drawing/2014/main" id="{9837ECE8-40C7-FEAE-6E54-622928EE0DB1}"/>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57" name="Oval 113">
              <a:extLst>
                <a:ext uri="{FF2B5EF4-FFF2-40B4-BE49-F238E27FC236}">
                  <a16:creationId xmlns:a16="http://schemas.microsoft.com/office/drawing/2014/main" id="{4F680D11-644E-63E3-2430-F7DC3BD56F53}"/>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58" name="Oval 114">
              <a:extLst>
                <a:ext uri="{FF2B5EF4-FFF2-40B4-BE49-F238E27FC236}">
                  <a16:creationId xmlns:a16="http://schemas.microsoft.com/office/drawing/2014/main" id="{D27A8071-E70D-0D77-6DFF-7AF9DAB77E19}"/>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59" name="Oval 115">
              <a:extLst>
                <a:ext uri="{FF2B5EF4-FFF2-40B4-BE49-F238E27FC236}">
                  <a16:creationId xmlns:a16="http://schemas.microsoft.com/office/drawing/2014/main" id="{C8388D6B-F993-9295-ADE6-0D96F56FE694}"/>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60" name="Oval 116">
              <a:extLst>
                <a:ext uri="{FF2B5EF4-FFF2-40B4-BE49-F238E27FC236}">
                  <a16:creationId xmlns:a16="http://schemas.microsoft.com/office/drawing/2014/main" id="{E5D07639-4D97-DC0E-8FC1-6794F3393E5F}"/>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61" name="Oval 117">
              <a:extLst>
                <a:ext uri="{FF2B5EF4-FFF2-40B4-BE49-F238E27FC236}">
                  <a16:creationId xmlns:a16="http://schemas.microsoft.com/office/drawing/2014/main" id="{225EE9E9-76EE-685A-252F-519F18F552B7}"/>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62" name="Oval 118">
              <a:extLst>
                <a:ext uri="{FF2B5EF4-FFF2-40B4-BE49-F238E27FC236}">
                  <a16:creationId xmlns:a16="http://schemas.microsoft.com/office/drawing/2014/main" id="{C98BE5C3-C394-2FD3-8BCD-782B84A2F60A}"/>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63" name="Oval 119">
              <a:extLst>
                <a:ext uri="{FF2B5EF4-FFF2-40B4-BE49-F238E27FC236}">
                  <a16:creationId xmlns:a16="http://schemas.microsoft.com/office/drawing/2014/main" id="{D92F107C-DEE8-EF9A-8CA3-9BBBB442B5C2}"/>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64" name="Oval 120">
              <a:extLst>
                <a:ext uri="{FF2B5EF4-FFF2-40B4-BE49-F238E27FC236}">
                  <a16:creationId xmlns:a16="http://schemas.microsoft.com/office/drawing/2014/main" id="{9496D18F-3702-940C-B9E3-1B368F944803}"/>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65" name="Oval 121">
              <a:extLst>
                <a:ext uri="{FF2B5EF4-FFF2-40B4-BE49-F238E27FC236}">
                  <a16:creationId xmlns:a16="http://schemas.microsoft.com/office/drawing/2014/main" id="{B2CE5CDA-7048-2890-7A77-C4964BA9BFF6}"/>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66" name="Oval 122">
              <a:extLst>
                <a:ext uri="{FF2B5EF4-FFF2-40B4-BE49-F238E27FC236}">
                  <a16:creationId xmlns:a16="http://schemas.microsoft.com/office/drawing/2014/main" id="{8DF2E6CE-04DD-A9E4-F6E4-99A323FB2041}"/>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67" name="Oval 123">
              <a:extLst>
                <a:ext uri="{FF2B5EF4-FFF2-40B4-BE49-F238E27FC236}">
                  <a16:creationId xmlns:a16="http://schemas.microsoft.com/office/drawing/2014/main" id="{C27EAB3C-CE45-26EC-10D1-64CBD2330500}"/>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68" name="Oval 124">
              <a:extLst>
                <a:ext uri="{FF2B5EF4-FFF2-40B4-BE49-F238E27FC236}">
                  <a16:creationId xmlns:a16="http://schemas.microsoft.com/office/drawing/2014/main" id="{588557E8-E294-DC83-E9DB-8C10E40EFB3B}"/>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69" name="Oval 125">
              <a:extLst>
                <a:ext uri="{FF2B5EF4-FFF2-40B4-BE49-F238E27FC236}">
                  <a16:creationId xmlns:a16="http://schemas.microsoft.com/office/drawing/2014/main" id="{327A5D10-1E0D-8E54-5F74-514E2956943F}"/>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70" name="Oval 126">
              <a:extLst>
                <a:ext uri="{FF2B5EF4-FFF2-40B4-BE49-F238E27FC236}">
                  <a16:creationId xmlns:a16="http://schemas.microsoft.com/office/drawing/2014/main" id="{C0EBE8A6-79A3-CFBE-87DD-A104A4F00EDA}"/>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71" name="Oval 127">
              <a:extLst>
                <a:ext uri="{FF2B5EF4-FFF2-40B4-BE49-F238E27FC236}">
                  <a16:creationId xmlns:a16="http://schemas.microsoft.com/office/drawing/2014/main" id="{E7CE6A3E-0AF2-E26F-BD0C-C94830441594}"/>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72" name="Oval 128">
              <a:extLst>
                <a:ext uri="{FF2B5EF4-FFF2-40B4-BE49-F238E27FC236}">
                  <a16:creationId xmlns:a16="http://schemas.microsoft.com/office/drawing/2014/main" id="{C0671364-30C6-B659-825D-FE2447430DE0}"/>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73" name="Oval 129">
              <a:extLst>
                <a:ext uri="{FF2B5EF4-FFF2-40B4-BE49-F238E27FC236}">
                  <a16:creationId xmlns:a16="http://schemas.microsoft.com/office/drawing/2014/main" id="{4C672052-2CD3-32B3-58F3-AD4647B6B284}"/>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74" name="Oval 130">
              <a:extLst>
                <a:ext uri="{FF2B5EF4-FFF2-40B4-BE49-F238E27FC236}">
                  <a16:creationId xmlns:a16="http://schemas.microsoft.com/office/drawing/2014/main" id="{D3FC68DE-77F6-AA2B-AFF7-571338EA1CE6}"/>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75" name="Oval 131">
              <a:extLst>
                <a:ext uri="{FF2B5EF4-FFF2-40B4-BE49-F238E27FC236}">
                  <a16:creationId xmlns:a16="http://schemas.microsoft.com/office/drawing/2014/main" id="{C40124B2-1790-1B07-3089-F81E9751CE63}"/>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76" name="Oval 132">
              <a:extLst>
                <a:ext uri="{FF2B5EF4-FFF2-40B4-BE49-F238E27FC236}">
                  <a16:creationId xmlns:a16="http://schemas.microsoft.com/office/drawing/2014/main" id="{79E3563A-B56D-76F4-1728-82EFCE69F115}"/>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77" name="Oval 133">
              <a:extLst>
                <a:ext uri="{FF2B5EF4-FFF2-40B4-BE49-F238E27FC236}">
                  <a16:creationId xmlns:a16="http://schemas.microsoft.com/office/drawing/2014/main" id="{34A21981-7B17-94AB-0A09-3383C8928502}"/>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78" name="Oval 134">
              <a:extLst>
                <a:ext uri="{FF2B5EF4-FFF2-40B4-BE49-F238E27FC236}">
                  <a16:creationId xmlns:a16="http://schemas.microsoft.com/office/drawing/2014/main" id="{4BBD53C9-F556-C35F-BF7B-836131B7D6ED}"/>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79" name="Oval 135">
              <a:extLst>
                <a:ext uri="{FF2B5EF4-FFF2-40B4-BE49-F238E27FC236}">
                  <a16:creationId xmlns:a16="http://schemas.microsoft.com/office/drawing/2014/main" id="{94672A0A-5F4D-22A4-D3F0-4F5E89A46D30}"/>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80" name="Oval 136">
              <a:extLst>
                <a:ext uri="{FF2B5EF4-FFF2-40B4-BE49-F238E27FC236}">
                  <a16:creationId xmlns:a16="http://schemas.microsoft.com/office/drawing/2014/main" id="{A4ADCFB4-0E1A-F6D3-7AC7-350F530B66D1}"/>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81" name="Oval 137">
              <a:extLst>
                <a:ext uri="{FF2B5EF4-FFF2-40B4-BE49-F238E27FC236}">
                  <a16:creationId xmlns:a16="http://schemas.microsoft.com/office/drawing/2014/main" id="{37D4E4EC-6A67-AA98-6F3C-EEC7CD4F35F1}"/>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82" name="Oval 138">
              <a:extLst>
                <a:ext uri="{FF2B5EF4-FFF2-40B4-BE49-F238E27FC236}">
                  <a16:creationId xmlns:a16="http://schemas.microsoft.com/office/drawing/2014/main" id="{2291D391-E825-8A6A-237C-EC1F04AABBA3}"/>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83" name="Oval 139">
              <a:extLst>
                <a:ext uri="{FF2B5EF4-FFF2-40B4-BE49-F238E27FC236}">
                  <a16:creationId xmlns:a16="http://schemas.microsoft.com/office/drawing/2014/main" id="{9454A046-734F-ECB5-E18F-24A4C1D13755}"/>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84" name="Oval 140">
              <a:extLst>
                <a:ext uri="{FF2B5EF4-FFF2-40B4-BE49-F238E27FC236}">
                  <a16:creationId xmlns:a16="http://schemas.microsoft.com/office/drawing/2014/main" id="{C80D331D-FD5C-BDB8-F6B3-BF41C9FF99BF}"/>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85" name="Oval 141">
              <a:extLst>
                <a:ext uri="{FF2B5EF4-FFF2-40B4-BE49-F238E27FC236}">
                  <a16:creationId xmlns:a16="http://schemas.microsoft.com/office/drawing/2014/main" id="{50493E5A-2917-3624-ECC8-12FFDA86AC2A}"/>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86" name="Oval 142">
              <a:extLst>
                <a:ext uri="{FF2B5EF4-FFF2-40B4-BE49-F238E27FC236}">
                  <a16:creationId xmlns:a16="http://schemas.microsoft.com/office/drawing/2014/main" id="{607BE758-9652-3C76-DFCA-E9C74698AF56}"/>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87" name="Oval 143">
              <a:extLst>
                <a:ext uri="{FF2B5EF4-FFF2-40B4-BE49-F238E27FC236}">
                  <a16:creationId xmlns:a16="http://schemas.microsoft.com/office/drawing/2014/main" id="{477B6A00-DA54-D8D0-A156-A29028F6F3A4}"/>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88" name="Oval 144">
              <a:extLst>
                <a:ext uri="{FF2B5EF4-FFF2-40B4-BE49-F238E27FC236}">
                  <a16:creationId xmlns:a16="http://schemas.microsoft.com/office/drawing/2014/main" id="{50DDED07-E145-D33B-F033-D5B4EC222D48}"/>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89" name="Oval 145">
              <a:extLst>
                <a:ext uri="{FF2B5EF4-FFF2-40B4-BE49-F238E27FC236}">
                  <a16:creationId xmlns:a16="http://schemas.microsoft.com/office/drawing/2014/main" id="{9B7B5D5A-2910-69C6-AA83-437FCBEB7D0C}"/>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90" name="Oval 146">
              <a:extLst>
                <a:ext uri="{FF2B5EF4-FFF2-40B4-BE49-F238E27FC236}">
                  <a16:creationId xmlns:a16="http://schemas.microsoft.com/office/drawing/2014/main" id="{44C15309-9250-EF0C-F2F7-BD06F61A11E7}"/>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91" name="Oval 147">
              <a:extLst>
                <a:ext uri="{FF2B5EF4-FFF2-40B4-BE49-F238E27FC236}">
                  <a16:creationId xmlns:a16="http://schemas.microsoft.com/office/drawing/2014/main" id="{88161734-C665-3C97-CFD4-1F6C7E56C80A}"/>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92" name="Oval 148">
              <a:extLst>
                <a:ext uri="{FF2B5EF4-FFF2-40B4-BE49-F238E27FC236}">
                  <a16:creationId xmlns:a16="http://schemas.microsoft.com/office/drawing/2014/main" id="{124F023E-708C-2E82-7F34-7FB3CCB4083A}"/>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93" name="Oval 149">
              <a:extLst>
                <a:ext uri="{FF2B5EF4-FFF2-40B4-BE49-F238E27FC236}">
                  <a16:creationId xmlns:a16="http://schemas.microsoft.com/office/drawing/2014/main" id="{E10937F5-2FB2-E93E-7590-89120F14FD20}"/>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94" name="Oval 150">
              <a:extLst>
                <a:ext uri="{FF2B5EF4-FFF2-40B4-BE49-F238E27FC236}">
                  <a16:creationId xmlns:a16="http://schemas.microsoft.com/office/drawing/2014/main" id="{F69D30C0-1613-2C83-BD96-C2DB40E04BAF}"/>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95" name="Oval 151">
              <a:extLst>
                <a:ext uri="{FF2B5EF4-FFF2-40B4-BE49-F238E27FC236}">
                  <a16:creationId xmlns:a16="http://schemas.microsoft.com/office/drawing/2014/main" id="{C670E241-CA0D-610C-6B7C-2D429F179F2A}"/>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96" name="Oval 152">
              <a:extLst>
                <a:ext uri="{FF2B5EF4-FFF2-40B4-BE49-F238E27FC236}">
                  <a16:creationId xmlns:a16="http://schemas.microsoft.com/office/drawing/2014/main" id="{6CC5A03A-B8D3-7C3C-3E65-395FD9D688D8}"/>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97" name="Oval 153">
              <a:extLst>
                <a:ext uri="{FF2B5EF4-FFF2-40B4-BE49-F238E27FC236}">
                  <a16:creationId xmlns:a16="http://schemas.microsoft.com/office/drawing/2014/main" id="{FD4C5349-6DC6-BD47-C4BE-FD903770ACD5}"/>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98" name="Oval 154">
              <a:extLst>
                <a:ext uri="{FF2B5EF4-FFF2-40B4-BE49-F238E27FC236}">
                  <a16:creationId xmlns:a16="http://schemas.microsoft.com/office/drawing/2014/main" id="{55E1C8A1-463C-04D6-D430-F12BC4E5954D}"/>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699" name="Oval 155">
              <a:extLst>
                <a:ext uri="{FF2B5EF4-FFF2-40B4-BE49-F238E27FC236}">
                  <a16:creationId xmlns:a16="http://schemas.microsoft.com/office/drawing/2014/main" id="{07A7C425-BECA-0331-043C-75A006B84044}"/>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00" name="Oval 156">
              <a:extLst>
                <a:ext uri="{FF2B5EF4-FFF2-40B4-BE49-F238E27FC236}">
                  <a16:creationId xmlns:a16="http://schemas.microsoft.com/office/drawing/2014/main" id="{300175F1-063A-1BC2-B536-936FDE0D32E1}"/>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01" name="Oval 157">
              <a:extLst>
                <a:ext uri="{FF2B5EF4-FFF2-40B4-BE49-F238E27FC236}">
                  <a16:creationId xmlns:a16="http://schemas.microsoft.com/office/drawing/2014/main" id="{860FF209-AD28-86E9-9413-CEFB52DD271B}"/>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02" name="Oval 158">
              <a:extLst>
                <a:ext uri="{FF2B5EF4-FFF2-40B4-BE49-F238E27FC236}">
                  <a16:creationId xmlns:a16="http://schemas.microsoft.com/office/drawing/2014/main" id="{D559B1F5-741B-4820-2497-A348AFD3A28E}"/>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03" name="Oval 159">
              <a:extLst>
                <a:ext uri="{FF2B5EF4-FFF2-40B4-BE49-F238E27FC236}">
                  <a16:creationId xmlns:a16="http://schemas.microsoft.com/office/drawing/2014/main" id="{9EDF5026-47BB-ABEF-390B-A7B09BB1886B}"/>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04" name="Oval 160">
              <a:extLst>
                <a:ext uri="{FF2B5EF4-FFF2-40B4-BE49-F238E27FC236}">
                  <a16:creationId xmlns:a16="http://schemas.microsoft.com/office/drawing/2014/main" id="{F5368880-1769-B3AC-0349-B5DB8419EE2B}"/>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05" name="Oval 161">
              <a:extLst>
                <a:ext uri="{FF2B5EF4-FFF2-40B4-BE49-F238E27FC236}">
                  <a16:creationId xmlns:a16="http://schemas.microsoft.com/office/drawing/2014/main" id="{450FD4D5-CD43-B97F-0CAB-4CE4EDFA9989}"/>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06" name="Oval 162">
              <a:extLst>
                <a:ext uri="{FF2B5EF4-FFF2-40B4-BE49-F238E27FC236}">
                  <a16:creationId xmlns:a16="http://schemas.microsoft.com/office/drawing/2014/main" id="{A7C7B0EC-A17E-3A65-C433-0C8283A29F4A}"/>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07" name="Oval 163">
              <a:extLst>
                <a:ext uri="{FF2B5EF4-FFF2-40B4-BE49-F238E27FC236}">
                  <a16:creationId xmlns:a16="http://schemas.microsoft.com/office/drawing/2014/main" id="{8EFDB81D-BF0F-FAD4-DF1F-0EA738E9FC67}"/>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08" name="Oval 164">
              <a:extLst>
                <a:ext uri="{FF2B5EF4-FFF2-40B4-BE49-F238E27FC236}">
                  <a16:creationId xmlns:a16="http://schemas.microsoft.com/office/drawing/2014/main" id="{40295577-037C-1A6C-78BB-6C18388B9356}"/>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09" name="Oval 165">
              <a:extLst>
                <a:ext uri="{FF2B5EF4-FFF2-40B4-BE49-F238E27FC236}">
                  <a16:creationId xmlns:a16="http://schemas.microsoft.com/office/drawing/2014/main" id="{2661EDEE-A4E6-6AFF-C28B-2C42836A22A1}"/>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10" name="Oval 166">
              <a:extLst>
                <a:ext uri="{FF2B5EF4-FFF2-40B4-BE49-F238E27FC236}">
                  <a16:creationId xmlns:a16="http://schemas.microsoft.com/office/drawing/2014/main" id="{CAF54C9E-5A9C-EE87-2DDB-054B8BCE974F}"/>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11" name="Oval 167">
              <a:extLst>
                <a:ext uri="{FF2B5EF4-FFF2-40B4-BE49-F238E27FC236}">
                  <a16:creationId xmlns:a16="http://schemas.microsoft.com/office/drawing/2014/main" id="{4D1BFC4C-4A19-9ECE-3EAC-EAB0170FDEE9}"/>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12" name="Oval 168">
              <a:extLst>
                <a:ext uri="{FF2B5EF4-FFF2-40B4-BE49-F238E27FC236}">
                  <a16:creationId xmlns:a16="http://schemas.microsoft.com/office/drawing/2014/main" id="{1F08A625-EB7F-312B-AD61-B1386F2BA28A}"/>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13" name="Oval 169">
              <a:extLst>
                <a:ext uri="{FF2B5EF4-FFF2-40B4-BE49-F238E27FC236}">
                  <a16:creationId xmlns:a16="http://schemas.microsoft.com/office/drawing/2014/main" id="{25397803-2CDE-46AD-5403-80B804E468B1}"/>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14" name="Oval 170">
              <a:extLst>
                <a:ext uri="{FF2B5EF4-FFF2-40B4-BE49-F238E27FC236}">
                  <a16:creationId xmlns:a16="http://schemas.microsoft.com/office/drawing/2014/main" id="{A16758A3-2975-6F2E-3C6D-BFFE597BD5CB}"/>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15" name="Oval 171">
              <a:extLst>
                <a:ext uri="{FF2B5EF4-FFF2-40B4-BE49-F238E27FC236}">
                  <a16:creationId xmlns:a16="http://schemas.microsoft.com/office/drawing/2014/main" id="{ED1B928C-BA40-EBD6-59BD-D7F97F9805EA}"/>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16" name="Oval 172">
              <a:extLst>
                <a:ext uri="{FF2B5EF4-FFF2-40B4-BE49-F238E27FC236}">
                  <a16:creationId xmlns:a16="http://schemas.microsoft.com/office/drawing/2014/main" id="{7CF65B68-C3D7-534C-D687-8799824CA1D3}"/>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17" name="Oval 173">
              <a:extLst>
                <a:ext uri="{FF2B5EF4-FFF2-40B4-BE49-F238E27FC236}">
                  <a16:creationId xmlns:a16="http://schemas.microsoft.com/office/drawing/2014/main" id="{A42E3E0E-CAE7-3467-1C1A-678A78ED4AAB}"/>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18" name="Oval 174">
              <a:extLst>
                <a:ext uri="{FF2B5EF4-FFF2-40B4-BE49-F238E27FC236}">
                  <a16:creationId xmlns:a16="http://schemas.microsoft.com/office/drawing/2014/main" id="{4006B6D3-388D-E66A-C2BF-94203BA53FA0}"/>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19" name="Oval 175">
              <a:extLst>
                <a:ext uri="{FF2B5EF4-FFF2-40B4-BE49-F238E27FC236}">
                  <a16:creationId xmlns:a16="http://schemas.microsoft.com/office/drawing/2014/main" id="{2463F4F8-3B36-BBDE-A619-D5BEA1C942EE}"/>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20" name="Oval 176">
              <a:extLst>
                <a:ext uri="{FF2B5EF4-FFF2-40B4-BE49-F238E27FC236}">
                  <a16:creationId xmlns:a16="http://schemas.microsoft.com/office/drawing/2014/main" id="{5F74468C-189C-7D9E-4DDA-AC5AAAB8C1C4}"/>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21" name="Oval 177">
              <a:extLst>
                <a:ext uri="{FF2B5EF4-FFF2-40B4-BE49-F238E27FC236}">
                  <a16:creationId xmlns:a16="http://schemas.microsoft.com/office/drawing/2014/main" id="{EB22FBB0-3173-4761-A883-59F980C28D54}"/>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22" name="Oval 178">
              <a:extLst>
                <a:ext uri="{FF2B5EF4-FFF2-40B4-BE49-F238E27FC236}">
                  <a16:creationId xmlns:a16="http://schemas.microsoft.com/office/drawing/2014/main" id="{9424F414-C6A2-3562-FA87-D242938DF759}"/>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23" name="Oval 179">
              <a:extLst>
                <a:ext uri="{FF2B5EF4-FFF2-40B4-BE49-F238E27FC236}">
                  <a16:creationId xmlns:a16="http://schemas.microsoft.com/office/drawing/2014/main" id="{EF21319B-DF94-2182-7D52-99CFB5B8CE27}"/>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24" name="Oval 180">
              <a:extLst>
                <a:ext uri="{FF2B5EF4-FFF2-40B4-BE49-F238E27FC236}">
                  <a16:creationId xmlns:a16="http://schemas.microsoft.com/office/drawing/2014/main" id="{B045CFB9-8331-D60F-8898-9B14CE33F16D}"/>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25" name="Oval 181">
              <a:extLst>
                <a:ext uri="{FF2B5EF4-FFF2-40B4-BE49-F238E27FC236}">
                  <a16:creationId xmlns:a16="http://schemas.microsoft.com/office/drawing/2014/main" id="{9938F6E5-2E5F-9629-6122-FB1E2F2A3531}"/>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26" name="Oval 182">
              <a:extLst>
                <a:ext uri="{FF2B5EF4-FFF2-40B4-BE49-F238E27FC236}">
                  <a16:creationId xmlns:a16="http://schemas.microsoft.com/office/drawing/2014/main" id="{2F0DA680-373D-F4F2-B445-383BACA9F05F}"/>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27" name="Oval 183">
              <a:extLst>
                <a:ext uri="{FF2B5EF4-FFF2-40B4-BE49-F238E27FC236}">
                  <a16:creationId xmlns:a16="http://schemas.microsoft.com/office/drawing/2014/main" id="{A4AED105-C4D8-64A7-96D6-55A1CD21B45B}"/>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28" name="Oval 184">
              <a:extLst>
                <a:ext uri="{FF2B5EF4-FFF2-40B4-BE49-F238E27FC236}">
                  <a16:creationId xmlns:a16="http://schemas.microsoft.com/office/drawing/2014/main" id="{C6E8F767-E44D-F0BA-8C46-A1ABC5900E66}"/>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29" name="Oval 185">
              <a:extLst>
                <a:ext uri="{FF2B5EF4-FFF2-40B4-BE49-F238E27FC236}">
                  <a16:creationId xmlns:a16="http://schemas.microsoft.com/office/drawing/2014/main" id="{D15DD15A-C3C7-CB93-52FC-E61CC08B0BD9}"/>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30" name="Oval 186">
              <a:extLst>
                <a:ext uri="{FF2B5EF4-FFF2-40B4-BE49-F238E27FC236}">
                  <a16:creationId xmlns:a16="http://schemas.microsoft.com/office/drawing/2014/main" id="{7C201672-D1E3-8668-26CB-ED0FAD70636C}"/>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31" name="Oval 187">
              <a:extLst>
                <a:ext uri="{FF2B5EF4-FFF2-40B4-BE49-F238E27FC236}">
                  <a16:creationId xmlns:a16="http://schemas.microsoft.com/office/drawing/2014/main" id="{79123721-6829-2B42-AEFF-519D993A14DA}"/>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32" name="Oval 188">
              <a:extLst>
                <a:ext uri="{FF2B5EF4-FFF2-40B4-BE49-F238E27FC236}">
                  <a16:creationId xmlns:a16="http://schemas.microsoft.com/office/drawing/2014/main" id="{7672F776-F685-121E-9449-DAC1E5EF6D88}"/>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33" name="Oval 189">
              <a:extLst>
                <a:ext uri="{FF2B5EF4-FFF2-40B4-BE49-F238E27FC236}">
                  <a16:creationId xmlns:a16="http://schemas.microsoft.com/office/drawing/2014/main" id="{595C197B-18C9-B0D9-F80E-5FA4678B9C70}"/>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34" name="Oval 190">
              <a:extLst>
                <a:ext uri="{FF2B5EF4-FFF2-40B4-BE49-F238E27FC236}">
                  <a16:creationId xmlns:a16="http://schemas.microsoft.com/office/drawing/2014/main" id="{FA324B69-52C1-80BB-2C96-290A92B88D3C}"/>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35" name="Oval 191">
              <a:extLst>
                <a:ext uri="{FF2B5EF4-FFF2-40B4-BE49-F238E27FC236}">
                  <a16:creationId xmlns:a16="http://schemas.microsoft.com/office/drawing/2014/main" id="{201AEF5E-C1F4-281C-BEAB-3418A4EB31B7}"/>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36" name="Oval 192">
              <a:extLst>
                <a:ext uri="{FF2B5EF4-FFF2-40B4-BE49-F238E27FC236}">
                  <a16:creationId xmlns:a16="http://schemas.microsoft.com/office/drawing/2014/main" id="{CBBA2D13-E231-657C-068E-3E526511998C}"/>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37" name="Oval 193">
              <a:extLst>
                <a:ext uri="{FF2B5EF4-FFF2-40B4-BE49-F238E27FC236}">
                  <a16:creationId xmlns:a16="http://schemas.microsoft.com/office/drawing/2014/main" id="{51130BE9-364B-214E-E671-11F8A9D406EE}"/>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38" name="Oval 194">
              <a:extLst>
                <a:ext uri="{FF2B5EF4-FFF2-40B4-BE49-F238E27FC236}">
                  <a16:creationId xmlns:a16="http://schemas.microsoft.com/office/drawing/2014/main" id="{7CB7838C-89AC-66E9-16CF-5C45F1274155}"/>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39" name="Oval 195">
              <a:extLst>
                <a:ext uri="{FF2B5EF4-FFF2-40B4-BE49-F238E27FC236}">
                  <a16:creationId xmlns:a16="http://schemas.microsoft.com/office/drawing/2014/main" id="{B15CF40E-A98C-7BC4-1609-BB94CF869C43}"/>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40" name="Oval 196">
              <a:extLst>
                <a:ext uri="{FF2B5EF4-FFF2-40B4-BE49-F238E27FC236}">
                  <a16:creationId xmlns:a16="http://schemas.microsoft.com/office/drawing/2014/main" id="{E020EEC0-8827-BBB5-6A38-CC3AB3F4B190}"/>
                </a:ext>
              </a:extLst>
            </p:cNvPr>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41" name="Oval 197">
              <a:extLst>
                <a:ext uri="{FF2B5EF4-FFF2-40B4-BE49-F238E27FC236}">
                  <a16:creationId xmlns:a16="http://schemas.microsoft.com/office/drawing/2014/main" id="{9A885A70-0DD8-6600-AB8E-CF4181960017}"/>
                </a:ext>
              </a:extLst>
            </p:cNvPr>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42" name="Oval 198">
              <a:extLst>
                <a:ext uri="{FF2B5EF4-FFF2-40B4-BE49-F238E27FC236}">
                  <a16:creationId xmlns:a16="http://schemas.microsoft.com/office/drawing/2014/main" id="{D26F77F2-F952-1549-E264-D4787DAA1CA2}"/>
                </a:ext>
              </a:extLst>
            </p:cNvPr>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43" name="Oval 199">
              <a:extLst>
                <a:ext uri="{FF2B5EF4-FFF2-40B4-BE49-F238E27FC236}">
                  <a16:creationId xmlns:a16="http://schemas.microsoft.com/office/drawing/2014/main" id="{AFBF154E-22B4-2D22-269A-63A1E3547C4F}"/>
                </a:ext>
              </a:extLst>
            </p:cNvPr>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44" name="Oval 200">
              <a:extLst>
                <a:ext uri="{FF2B5EF4-FFF2-40B4-BE49-F238E27FC236}">
                  <a16:creationId xmlns:a16="http://schemas.microsoft.com/office/drawing/2014/main" id="{6DC51291-A65C-5C49-CDAB-3D4AD0289F8D}"/>
                </a:ext>
              </a:extLst>
            </p:cNvPr>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45" name="Oval 201">
              <a:extLst>
                <a:ext uri="{FF2B5EF4-FFF2-40B4-BE49-F238E27FC236}">
                  <a16:creationId xmlns:a16="http://schemas.microsoft.com/office/drawing/2014/main" id="{CBC590CB-83C7-F540-DBB9-4488B8A1A22E}"/>
                </a:ext>
              </a:extLst>
            </p:cNvPr>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46" name="Oval 202">
              <a:extLst>
                <a:ext uri="{FF2B5EF4-FFF2-40B4-BE49-F238E27FC236}">
                  <a16:creationId xmlns:a16="http://schemas.microsoft.com/office/drawing/2014/main" id="{986C4407-A389-9E44-6A88-7713F5DDC12D}"/>
                </a:ext>
              </a:extLst>
            </p:cNvPr>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47" name="Oval 203">
              <a:extLst>
                <a:ext uri="{FF2B5EF4-FFF2-40B4-BE49-F238E27FC236}">
                  <a16:creationId xmlns:a16="http://schemas.microsoft.com/office/drawing/2014/main" id="{1FDAAD93-9588-E90D-D917-1CDEF1E32BC9}"/>
                </a:ext>
              </a:extLst>
            </p:cNvPr>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48" name="Oval 204">
              <a:extLst>
                <a:ext uri="{FF2B5EF4-FFF2-40B4-BE49-F238E27FC236}">
                  <a16:creationId xmlns:a16="http://schemas.microsoft.com/office/drawing/2014/main" id="{04B693E3-A991-2C32-F8F7-4E26A5294556}"/>
                </a:ext>
              </a:extLst>
            </p:cNvPr>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49" name="Oval 205">
              <a:extLst>
                <a:ext uri="{FF2B5EF4-FFF2-40B4-BE49-F238E27FC236}">
                  <a16:creationId xmlns:a16="http://schemas.microsoft.com/office/drawing/2014/main" id="{459F3AD9-7551-B39D-BE01-6D9E59D6B26D}"/>
                </a:ext>
              </a:extLst>
            </p:cNvPr>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50" name="Oval 206">
              <a:extLst>
                <a:ext uri="{FF2B5EF4-FFF2-40B4-BE49-F238E27FC236}">
                  <a16:creationId xmlns:a16="http://schemas.microsoft.com/office/drawing/2014/main" id="{CED12A00-098B-1A77-799F-A4B388EDD056}"/>
                </a:ext>
              </a:extLst>
            </p:cNvPr>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51" name="Oval 207">
              <a:extLst>
                <a:ext uri="{FF2B5EF4-FFF2-40B4-BE49-F238E27FC236}">
                  <a16:creationId xmlns:a16="http://schemas.microsoft.com/office/drawing/2014/main" id="{BEF94104-C1A9-CD86-EC98-53A8FD66A696}"/>
                </a:ext>
              </a:extLst>
            </p:cNvPr>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52" name="Oval 208">
              <a:extLst>
                <a:ext uri="{FF2B5EF4-FFF2-40B4-BE49-F238E27FC236}">
                  <a16:creationId xmlns:a16="http://schemas.microsoft.com/office/drawing/2014/main" id="{FC68099A-B228-78EE-BEDB-523EAA266211}"/>
                </a:ext>
              </a:extLst>
            </p:cNvPr>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53" name="Oval 209">
              <a:extLst>
                <a:ext uri="{FF2B5EF4-FFF2-40B4-BE49-F238E27FC236}">
                  <a16:creationId xmlns:a16="http://schemas.microsoft.com/office/drawing/2014/main" id="{D21AD884-D69F-9A81-ABA6-D97116B52E4D}"/>
                </a:ext>
              </a:extLst>
            </p:cNvPr>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54" name="Oval 210">
              <a:extLst>
                <a:ext uri="{FF2B5EF4-FFF2-40B4-BE49-F238E27FC236}">
                  <a16:creationId xmlns:a16="http://schemas.microsoft.com/office/drawing/2014/main" id="{F2B79002-3223-04F4-5A08-4969A040E79E}"/>
                </a:ext>
              </a:extLst>
            </p:cNvPr>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55" name="Oval 211">
              <a:extLst>
                <a:ext uri="{FF2B5EF4-FFF2-40B4-BE49-F238E27FC236}">
                  <a16:creationId xmlns:a16="http://schemas.microsoft.com/office/drawing/2014/main" id="{748B5BF1-029A-779F-6B5D-CBE80B46E2DC}"/>
                </a:ext>
              </a:extLst>
            </p:cNvPr>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56" name="Oval 212">
              <a:extLst>
                <a:ext uri="{FF2B5EF4-FFF2-40B4-BE49-F238E27FC236}">
                  <a16:creationId xmlns:a16="http://schemas.microsoft.com/office/drawing/2014/main" id="{41BA7992-894A-E4B1-806C-D79104335F67}"/>
                </a:ext>
              </a:extLst>
            </p:cNvPr>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57" name="Oval 213">
              <a:extLst>
                <a:ext uri="{FF2B5EF4-FFF2-40B4-BE49-F238E27FC236}">
                  <a16:creationId xmlns:a16="http://schemas.microsoft.com/office/drawing/2014/main" id="{C3CD0498-44B9-AEC8-ADAD-03589EB03F61}"/>
                </a:ext>
              </a:extLst>
            </p:cNvPr>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58" name="Oval 214">
              <a:extLst>
                <a:ext uri="{FF2B5EF4-FFF2-40B4-BE49-F238E27FC236}">
                  <a16:creationId xmlns:a16="http://schemas.microsoft.com/office/drawing/2014/main" id="{FBC58643-8EF0-E749-76D7-B1CDDCB2D090}"/>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59" name="Oval 215">
              <a:extLst>
                <a:ext uri="{FF2B5EF4-FFF2-40B4-BE49-F238E27FC236}">
                  <a16:creationId xmlns:a16="http://schemas.microsoft.com/office/drawing/2014/main" id="{15A3067B-6A85-E2A1-D62E-4CF3939D1094}"/>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60" name="Oval 216">
              <a:extLst>
                <a:ext uri="{FF2B5EF4-FFF2-40B4-BE49-F238E27FC236}">
                  <a16:creationId xmlns:a16="http://schemas.microsoft.com/office/drawing/2014/main" id="{505BE0C3-0957-ECD3-2DA2-F0A422D2173C}"/>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08761" name="Oval 217">
              <a:extLst>
                <a:ext uri="{FF2B5EF4-FFF2-40B4-BE49-F238E27FC236}">
                  <a16:creationId xmlns:a16="http://schemas.microsoft.com/office/drawing/2014/main" id="{09A0DF50-CFB5-7CBE-7CCA-3E531BCBE0B0}"/>
                </a:ext>
              </a:extLst>
            </p:cNvPr>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grpSp>
      <p:sp>
        <p:nvSpPr>
          <p:cNvPr id="108762" name="Rectangle 218">
            <a:extLst>
              <a:ext uri="{FF2B5EF4-FFF2-40B4-BE49-F238E27FC236}">
                <a16:creationId xmlns:a16="http://schemas.microsoft.com/office/drawing/2014/main" id="{3BD8F847-A429-EE5F-E164-4D3929CAEF27}"/>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093E8E36-5BF8-472B-A2C1-0DFF5C5CBE77}" type="slidenum">
              <a:rPr lang="en-US" altLang="en-US"/>
              <a:pPr/>
              <a:t>‹#›</a:t>
            </a:fld>
            <a:endParaRPr lang="en-US" altLang="en-US"/>
          </a:p>
        </p:txBody>
      </p:sp>
      <p:sp>
        <p:nvSpPr>
          <p:cNvPr id="108763" name="Rectangle 219">
            <a:extLst>
              <a:ext uri="{FF2B5EF4-FFF2-40B4-BE49-F238E27FC236}">
                <a16:creationId xmlns:a16="http://schemas.microsoft.com/office/drawing/2014/main" id="{C48B7A20-261F-DD6C-91C4-EFA9B0DAB633}"/>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latin typeface="Arial" charset="0"/>
              </a:defRPr>
            </a:lvl1pPr>
          </a:lstStyle>
          <a:p>
            <a:pPr>
              <a:defRPr/>
            </a:pPr>
            <a:endParaRPr lang="en-US"/>
          </a:p>
        </p:txBody>
      </p:sp>
      <p:sp>
        <p:nvSpPr>
          <p:cNvPr id="108764" name="Rectangle 220">
            <a:extLst>
              <a:ext uri="{FF2B5EF4-FFF2-40B4-BE49-F238E27FC236}">
                <a16:creationId xmlns:a16="http://schemas.microsoft.com/office/drawing/2014/main" id="{AD683426-57EC-5F79-FF99-9999D3EEECEF}"/>
              </a:ext>
            </a:extLst>
          </p:cNvPr>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latin typeface="Arial" charset="0"/>
              </a:defRPr>
            </a:lvl1pPr>
          </a:lstStyle>
          <a:p>
            <a:pPr>
              <a:defRPr/>
            </a:pPr>
            <a:endParaRPr lang="en-US"/>
          </a:p>
        </p:txBody>
      </p:sp>
      <p:sp>
        <p:nvSpPr>
          <p:cNvPr id="108765" name="Rectangle 221">
            <a:extLst>
              <a:ext uri="{FF2B5EF4-FFF2-40B4-BE49-F238E27FC236}">
                <a16:creationId xmlns:a16="http://schemas.microsoft.com/office/drawing/2014/main" id="{0C03EDDC-95E4-CDE3-FE1C-3FFD496F5367}"/>
              </a:ext>
            </a:extLst>
          </p:cNvPr>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766" name="Rectangle 222">
            <a:extLst>
              <a:ext uri="{FF2B5EF4-FFF2-40B4-BE49-F238E27FC236}">
                <a16:creationId xmlns:a16="http://schemas.microsoft.com/office/drawing/2014/main" id="{58B1B1AE-448B-6C3B-09B1-1C3F5D6638EA}"/>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767" name="AutoShape 223">
            <a:hlinkClick r:id="" action="ppaction://hlinkshowjump?jump=previousslide" highlightClick="1"/>
            <a:extLst>
              <a:ext uri="{FF2B5EF4-FFF2-40B4-BE49-F238E27FC236}">
                <a16:creationId xmlns:a16="http://schemas.microsoft.com/office/drawing/2014/main" id="{6D9E11DB-8FF6-D3EB-6504-28CF91C7BE7E}"/>
              </a:ext>
            </a:extLst>
          </p:cNvPr>
          <p:cNvSpPr>
            <a:spLocks noChangeArrowheads="1"/>
          </p:cNvSpPr>
          <p:nvPr userDrawn="1"/>
        </p:nvSpPr>
        <p:spPr bwMode="auto">
          <a:xfrm>
            <a:off x="6172200" y="6019800"/>
            <a:ext cx="685800" cy="762000"/>
          </a:xfrm>
          <a:prstGeom prst="actionButtonBlank">
            <a:avLst/>
          </a:prstGeom>
          <a:noFill/>
          <a:ln w="9525">
            <a:noFill/>
            <a:miter lim="800000"/>
            <a:headEnd/>
            <a:tailEnd/>
          </a:ln>
          <a:effectLst/>
        </p:spPr>
        <p:txBody>
          <a:bodyPr wrap="none" anchor="ctr"/>
          <a:lstStyle/>
          <a:p>
            <a:pPr algn="ctr" eaLnBrk="1" hangingPunct="1">
              <a:defRPr/>
            </a:pPr>
            <a:endParaRPr lang="en-US">
              <a:latin typeface="Verdana" pitchFamily="34" charset="0"/>
            </a:endParaRPr>
          </a:p>
        </p:txBody>
      </p:sp>
      <p:sp>
        <p:nvSpPr>
          <p:cNvPr id="108768" name="AutoShape 224">
            <a:hlinkClick r:id="" action="ppaction://hlinkshowjump?jump=nextslide" highlightClick="1"/>
            <a:extLst>
              <a:ext uri="{FF2B5EF4-FFF2-40B4-BE49-F238E27FC236}">
                <a16:creationId xmlns:a16="http://schemas.microsoft.com/office/drawing/2014/main" id="{FDA38B3D-6A87-D573-48F7-E547179A19D0}"/>
              </a:ext>
            </a:extLst>
          </p:cNvPr>
          <p:cNvSpPr>
            <a:spLocks noChangeArrowheads="1"/>
          </p:cNvSpPr>
          <p:nvPr userDrawn="1"/>
        </p:nvSpPr>
        <p:spPr bwMode="auto">
          <a:xfrm>
            <a:off x="6934200" y="6096000"/>
            <a:ext cx="609600" cy="685800"/>
          </a:xfrm>
          <a:prstGeom prst="actionButtonBlank">
            <a:avLst/>
          </a:prstGeom>
          <a:noFill/>
          <a:ln w="9525">
            <a:noFill/>
            <a:miter lim="800000"/>
            <a:headEnd/>
            <a:tailEnd/>
          </a:ln>
          <a:effectLst/>
        </p:spPr>
        <p:txBody>
          <a:bodyPr wrap="none" anchor="ctr"/>
          <a:lstStyle/>
          <a:p>
            <a:pPr algn="ctr" eaLnBrk="1" hangingPunct="1">
              <a:defRPr/>
            </a:pPr>
            <a:endParaRPr lang="en-US">
              <a:latin typeface="Verdana" pitchFamily="34" charset="0"/>
            </a:endParaRPr>
          </a:p>
        </p:txBody>
      </p:sp>
      <p:sp>
        <p:nvSpPr>
          <p:cNvPr id="108769" name="AutoShape 225">
            <a:hlinkClick r:id="rId15" action="ppaction://hlinksldjump" highlightClick="1"/>
            <a:extLst>
              <a:ext uri="{FF2B5EF4-FFF2-40B4-BE49-F238E27FC236}">
                <a16:creationId xmlns:a16="http://schemas.microsoft.com/office/drawing/2014/main" id="{7240F904-B819-94B8-E3EC-5E8890A93256}"/>
              </a:ext>
            </a:extLst>
          </p:cNvPr>
          <p:cNvSpPr>
            <a:spLocks noChangeArrowheads="1"/>
          </p:cNvSpPr>
          <p:nvPr userDrawn="1"/>
        </p:nvSpPr>
        <p:spPr bwMode="auto">
          <a:xfrm>
            <a:off x="7620000" y="6096000"/>
            <a:ext cx="609600" cy="685800"/>
          </a:xfrm>
          <a:prstGeom prst="actionButtonBlank">
            <a:avLst/>
          </a:prstGeom>
          <a:noFill/>
          <a:ln w="9525">
            <a:noFill/>
            <a:miter lim="800000"/>
            <a:headEnd/>
            <a:tailEnd/>
          </a:ln>
          <a:effectLst/>
        </p:spPr>
        <p:txBody>
          <a:bodyPr wrap="none" anchor="ctr"/>
          <a:lstStyle/>
          <a:p>
            <a:pPr algn="ctr" eaLnBrk="1" hangingPunct="1">
              <a:defRPr/>
            </a:pPr>
            <a:endParaRPr lang="en-US">
              <a:latin typeface="Verdana" pitchFamily="34" charset="0"/>
            </a:endParaRPr>
          </a:p>
        </p:txBody>
      </p:sp>
      <p:sp>
        <p:nvSpPr>
          <p:cNvPr id="108770" name="AutoShape 226">
            <a:hlinkClick r:id="" action="ppaction://hlinkshowjump?jump=endshow" highlightClick="1"/>
            <a:extLst>
              <a:ext uri="{FF2B5EF4-FFF2-40B4-BE49-F238E27FC236}">
                <a16:creationId xmlns:a16="http://schemas.microsoft.com/office/drawing/2014/main" id="{481B9897-E599-A3DE-EFB2-4BEB008B1D18}"/>
              </a:ext>
            </a:extLst>
          </p:cNvPr>
          <p:cNvSpPr>
            <a:spLocks noChangeArrowheads="1"/>
          </p:cNvSpPr>
          <p:nvPr userDrawn="1"/>
        </p:nvSpPr>
        <p:spPr bwMode="auto">
          <a:xfrm>
            <a:off x="8382000" y="6019800"/>
            <a:ext cx="533400" cy="762000"/>
          </a:xfrm>
          <a:prstGeom prst="actionButtonBlank">
            <a:avLst/>
          </a:prstGeom>
          <a:noFill/>
          <a:ln w="9525">
            <a:noFill/>
            <a:miter lim="800000"/>
            <a:headEnd/>
            <a:tailEnd/>
          </a:ln>
          <a:effectLst/>
        </p:spPr>
        <p:txBody>
          <a:bodyPr wrap="none" anchor="ctr"/>
          <a:lstStyle/>
          <a:p>
            <a:pPr algn="ctr" eaLnBrk="1" hangingPunct="1">
              <a:defRPr/>
            </a:pPr>
            <a:endParaRPr lang="en-US">
              <a:latin typeface="Verdana" pitchFamily="34" charset="0"/>
            </a:endParaRPr>
          </a:p>
        </p:txBody>
      </p:sp>
      <p:sp>
        <p:nvSpPr>
          <p:cNvPr id="108771" name="Rectangle 227">
            <a:hlinkClick r:id="rId16" action="ppaction://hlinkpres?slideindex=1&amp;slidetitle="/>
            <a:extLst>
              <a:ext uri="{FF2B5EF4-FFF2-40B4-BE49-F238E27FC236}">
                <a16:creationId xmlns:a16="http://schemas.microsoft.com/office/drawing/2014/main" id="{BE03ECBA-D784-A6E0-1479-8CE66A293FAD}"/>
              </a:ext>
            </a:extLst>
          </p:cNvPr>
          <p:cNvSpPr>
            <a:spLocks noChangeArrowheads="1"/>
          </p:cNvSpPr>
          <p:nvPr userDrawn="1"/>
        </p:nvSpPr>
        <p:spPr bwMode="auto">
          <a:xfrm>
            <a:off x="4953000" y="6629400"/>
            <a:ext cx="762000" cy="228600"/>
          </a:xfrm>
          <a:prstGeom prst="rect">
            <a:avLst/>
          </a:prstGeom>
          <a:noFill/>
          <a:ln w="9525">
            <a:noFill/>
            <a:miter lim="800000"/>
            <a:headEnd/>
            <a:tailEnd/>
          </a:ln>
          <a:effectLst/>
        </p:spPr>
        <p:txBody>
          <a:bodyPr wrap="none" anchor="ctr"/>
          <a:lstStyle/>
          <a:p>
            <a:pPr>
              <a:defRPr/>
            </a:pPr>
            <a:endParaRPr lang="en-US">
              <a:latin typeface="Arial" charset="0"/>
            </a:endParaRPr>
          </a:p>
        </p:txBody>
      </p:sp>
    </p:spTree>
  </p:cSld>
  <p:clrMap bg1="dk2" tx1="lt1" bg2="dk1" tx2="lt2" accent1="accent1" accent2="accent2" accent3="accent3" accent4="accent4" accent5="accent5" accent6="accent6" hlink="hlink" folHlink="folHlink"/>
  <p:sldLayoutIdLst>
    <p:sldLayoutId id="2147483678"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ransition>
    <p:wipe dir="r"/>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c08s01001">
            <a:extLst>
              <a:ext uri="{FF2B5EF4-FFF2-40B4-BE49-F238E27FC236}">
                <a16:creationId xmlns:a16="http://schemas.microsoft.com/office/drawing/2014/main" id="{BC242351-D71C-E324-EDC5-EED7394F1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4488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Rectangle 9">
            <a:extLst>
              <a:ext uri="{FF2B5EF4-FFF2-40B4-BE49-F238E27FC236}">
                <a16:creationId xmlns:a16="http://schemas.microsoft.com/office/drawing/2014/main" id="{04EB6E92-CCFD-5BD5-EB31-0C7585F238DD}"/>
              </a:ext>
            </a:extLst>
          </p:cNvPr>
          <p:cNvSpPr>
            <a:spLocks noChangeArrowheads="1"/>
          </p:cNvSpPr>
          <p:nvPr/>
        </p:nvSpPr>
        <p:spPr bwMode="auto">
          <a:xfrm>
            <a:off x="457200" y="5791200"/>
            <a:ext cx="8305800" cy="914400"/>
          </a:xfrm>
          <a:prstGeom prst="rect">
            <a:avLst/>
          </a:prstGeom>
          <a:noFill/>
          <a:ln w="9525">
            <a:noFill/>
            <a:miter lim="800000"/>
            <a:headEnd/>
            <a:tailEnd/>
          </a:ln>
          <a:effectLst/>
        </p:spPr>
        <p:txBody>
          <a:bodyPr>
            <a:spAutoFit/>
          </a:bodyPr>
          <a:lstStyle/>
          <a:p>
            <a:pPr>
              <a:defRPr/>
            </a:pPr>
            <a:r>
              <a:rPr lang="en-US" sz="5400" i="1">
                <a:solidFill>
                  <a:srgbClr val="CC0000"/>
                </a:solidFill>
                <a:effectLst>
                  <a:outerShdw blurRad="38100" dist="38100" dir="2700000" algn="tl">
                    <a:srgbClr val="000000"/>
                  </a:outerShdw>
                </a:effectLst>
                <a:latin typeface="Ravie" pitchFamily="82" charset="0"/>
              </a:rPr>
              <a:t>by</a:t>
            </a:r>
            <a:r>
              <a:rPr lang="en-US" sz="5400">
                <a:solidFill>
                  <a:srgbClr val="CC0000"/>
                </a:solidFill>
                <a:effectLst>
                  <a:outerShdw blurRad="38100" dist="38100" dir="2700000" algn="tl">
                    <a:srgbClr val="000000"/>
                  </a:outerShdw>
                </a:effectLst>
                <a:latin typeface="Ravie" pitchFamily="82" charset="0"/>
              </a:rPr>
              <a:t> Ray Bradbury</a:t>
            </a:r>
          </a:p>
        </p:txBody>
      </p:sp>
      <p:pic>
        <p:nvPicPr>
          <p:cNvPr id="3076" name="Picture 14" descr="Bradbury1">
            <a:extLst>
              <a:ext uri="{FF2B5EF4-FFF2-40B4-BE49-F238E27FC236}">
                <a16:creationId xmlns:a16="http://schemas.microsoft.com/office/drawing/2014/main" id="{A39CD330-21D0-C75F-FE75-6E723A6B5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762000"/>
            <a:ext cx="28384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90" name="Picture 74" descr="c08s01003">
            <a:extLst>
              <a:ext uri="{FF2B5EF4-FFF2-40B4-BE49-F238E27FC236}">
                <a16:creationId xmlns:a16="http://schemas.microsoft.com/office/drawing/2014/main" id="{A000BA8E-AC95-6852-F556-CC5369284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457450"/>
            <a:ext cx="25431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1" name="Rectangle 45">
            <a:extLst>
              <a:ext uri="{FF2B5EF4-FFF2-40B4-BE49-F238E27FC236}">
                <a16:creationId xmlns:a16="http://schemas.microsoft.com/office/drawing/2014/main" id="{CA26AF6E-25F0-FE99-C1D7-09981882ED7C}"/>
              </a:ext>
            </a:extLst>
          </p:cNvPr>
          <p:cNvSpPr>
            <a:spLocks noGrp="1" noChangeArrowheads="1"/>
          </p:cNvSpPr>
          <p:nvPr>
            <p:ph type="title"/>
          </p:nvPr>
        </p:nvSpPr>
        <p:spPr>
          <a:xfrm>
            <a:off x="304800" y="382588"/>
            <a:ext cx="8534400" cy="777875"/>
          </a:xfrm>
        </p:spPr>
        <p:txBody>
          <a:bodyPr/>
          <a:lstStyle/>
          <a:p>
            <a:pPr eaLnBrk="1" hangingPunct="1">
              <a:defRPr/>
            </a:pPr>
            <a:r>
              <a:rPr lang="en-US" b="1">
                <a:solidFill>
                  <a:srgbClr val="FFFF99"/>
                </a:solidFill>
              </a:rPr>
              <a:t>A Sound of Thunder</a:t>
            </a:r>
            <a:br>
              <a:rPr lang="en-US" b="1">
                <a:solidFill>
                  <a:srgbClr val="FFFF99"/>
                </a:solidFill>
              </a:rPr>
            </a:br>
            <a:r>
              <a:rPr lang="en-US" sz="3800" i="1">
                <a:solidFill>
                  <a:srgbClr val="FFFF99"/>
                </a:solidFill>
              </a:rPr>
              <a:t>by</a:t>
            </a:r>
            <a:r>
              <a:rPr lang="en-US" sz="3800">
                <a:solidFill>
                  <a:srgbClr val="FFFF99"/>
                </a:solidFill>
              </a:rPr>
              <a:t> Ray Bradbury</a:t>
            </a:r>
          </a:p>
        </p:txBody>
      </p:sp>
      <p:sp>
        <p:nvSpPr>
          <p:cNvPr id="12292" name="Text Box 57">
            <a:extLst>
              <a:ext uri="{FF2B5EF4-FFF2-40B4-BE49-F238E27FC236}">
                <a16:creationId xmlns:a16="http://schemas.microsoft.com/office/drawing/2014/main" id="{F95597FA-4F71-2891-33CD-FEA654CBE4B8}"/>
              </a:ext>
            </a:extLst>
          </p:cNvPr>
          <p:cNvSpPr txBox="1">
            <a:spLocks noChangeArrowheads="1"/>
          </p:cNvSpPr>
          <p:nvPr/>
        </p:nvSpPr>
        <p:spPr bwMode="auto">
          <a:xfrm>
            <a:off x="533400" y="1447800"/>
            <a:ext cx="8077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FF99"/>
                </a:solidFill>
                <a:latin typeface="Verdana" panose="020B0604030504040204" pitchFamily="34" charset="0"/>
              </a:rPr>
              <a:t>“</a:t>
            </a:r>
            <a:r>
              <a:rPr lang="en-US" altLang="en-US" sz="2400" i="1">
                <a:solidFill>
                  <a:srgbClr val="FFFF99"/>
                </a:solidFill>
                <a:latin typeface="Verdana" panose="020B0604030504040204" pitchFamily="34" charset="0"/>
              </a:rPr>
              <a:t>Who controls the past controls the future</a:t>
            </a:r>
            <a:r>
              <a:rPr lang="en-US" altLang="en-US" sz="2400">
                <a:solidFill>
                  <a:srgbClr val="FFFF99"/>
                </a:solidFill>
                <a:latin typeface="Verdana" panose="020B0604030504040204" pitchFamily="34" charset="0"/>
              </a:rPr>
              <a:t>.” </a:t>
            </a:r>
          </a:p>
          <a:p>
            <a:pPr algn="r" eaLnBrk="1" hangingPunct="1">
              <a:spcBef>
                <a:spcPct val="50000"/>
              </a:spcBef>
            </a:pPr>
            <a:r>
              <a:rPr lang="en-US" altLang="en-US" sz="1600">
                <a:solidFill>
                  <a:srgbClr val="FFFF99"/>
                </a:solidFill>
                <a:latin typeface="Verdana" panose="020B0604030504040204" pitchFamily="34" charset="0"/>
              </a:rPr>
              <a:t>—George Orwell</a:t>
            </a:r>
          </a:p>
        </p:txBody>
      </p:sp>
      <p:pic>
        <p:nvPicPr>
          <p:cNvPr id="9275" name="Picture 59" descr="wr?wodata=1_310066229_vx">
            <a:extLst>
              <a:ext uri="{FF2B5EF4-FFF2-40B4-BE49-F238E27FC236}">
                <a16:creationId xmlns:a16="http://schemas.microsoft.com/office/drawing/2014/main" id="{DAA65ED0-1E99-9611-08AF-5C9FD7520E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5388" y="2438400"/>
            <a:ext cx="23352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3" name="Picture 67" descr="wr?wodata=1_310068459_vx">
            <a:extLst>
              <a:ext uri="{FF2B5EF4-FFF2-40B4-BE49-F238E27FC236}">
                <a16:creationId xmlns:a16="http://schemas.microsoft.com/office/drawing/2014/main" id="{10C18A18-DAF1-939F-F551-032509ED6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38400"/>
            <a:ext cx="23336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283"/>
                                        </p:tgtEl>
                                        <p:attrNameLst>
                                          <p:attrName>style.visibility</p:attrName>
                                        </p:attrNameLst>
                                      </p:cBhvr>
                                      <p:to>
                                        <p:strVal val="visible"/>
                                      </p:to>
                                    </p:set>
                                    <p:animEffect transition="in" filter="wipe(up)">
                                      <p:cBhvr>
                                        <p:cTn id="7" dur="500"/>
                                        <p:tgtEl>
                                          <p:spTgt spid="928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290"/>
                                        </p:tgtEl>
                                        <p:attrNameLst>
                                          <p:attrName>style.visibility</p:attrName>
                                        </p:attrNameLst>
                                      </p:cBhvr>
                                      <p:to>
                                        <p:strVal val="visible"/>
                                      </p:to>
                                    </p:set>
                                    <p:animEffect transition="in" filter="wipe(up)">
                                      <p:cBhvr>
                                        <p:cTn id="11" dur="500"/>
                                        <p:tgtEl>
                                          <p:spTgt spid="9290"/>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9275"/>
                                        </p:tgtEl>
                                        <p:attrNameLst>
                                          <p:attrName>style.visibility</p:attrName>
                                        </p:attrNameLst>
                                      </p:cBhvr>
                                      <p:to>
                                        <p:strVal val="visible"/>
                                      </p:to>
                                    </p:set>
                                    <p:animEffect transition="in" filter="wipe(up)">
                                      <p:cBhvr>
                                        <p:cTn id="15" dur="500"/>
                                        <p:tgtEl>
                                          <p:spTgt spid="9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E54C0C3D-953B-3792-5763-ADD637630EE7}"/>
              </a:ext>
            </a:extLst>
          </p:cNvPr>
          <p:cNvSpPr>
            <a:spLocks noGrp="1" noChangeArrowheads="1"/>
          </p:cNvSpPr>
          <p:nvPr>
            <p:ph type="title"/>
          </p:nvPr>
        </p:nvSpPr>
        <p:spPr/>
        <p:txBody>
          <a:bodyPr/>
          <a:lstStyle/>
          <a:p>
            <a:pPr eaLnBrk="1" hangingPunct="1">
              <a:defRPr/>
            </a:pPr>
            <a:r>
              <a:rPr lang="en-US"/>
              <a:t>A Sound of Thunder</a:t>
            </a:r>
          </a:p>
        </p:txBody>
      </p:sp>
      <p:sp>
        <p:nvSpPr>
          <p:cNvPr id="119811" name="Rectangle 3">
            <a:extLst>
              <a:ext uri="{FF2B5EF4-FFF2-40B4-BE49-F238E27FC236}">
                <a16:creationId xmlns:a16="http://schemas.microsoft.com/office/drawing/2014/main" id="{759F269E-B7FD-14C6-7E33-F74494C83BC3}"/>
              </a:ext>
            </a:extLst>
          </p:cNvPr>
          <p:cNvSpPr>
            <a:spLocks noGrp="1" noChangeArrowheads="1"/>
          </p:cNvSpPr>
          <p:nvPr>
            <p:ph type="body" sz="half" idx="1"/>
          </p:nvPr>
        </p:nvSpPr>
        <p:spPr>
          <a:xfrm>
            <a:off x="457200" y="1600200"/>
            <a:ext cx="7543800" cy="4533900"/>
          </a:xfrm>
        </p:spPr>
        <p:txBody>
          <a:bodyPr/>
          <a:lstStyle/>
          <a:p>
            <a:pPr eaLnBrk="1" hangingPunct="1">
              <a:lnSpc>
                <a:spcPct val="90000"/>
              </a:lnSpc>
              <a:buClrTx/>
              <a:buFontTx/>
              <a:buNone/>
              <a:defRPr/>
            </a:pPr>
            <a:r>
              <a:rPr lang="en-US" sz="2800">
                <a:effectLst/>
              </a:rPr>
              <a:t>In the following short story, Ray Bradbury implies that seemingly insignificant actions can change the future for an entire generation. </a:t>
            </a:r>
          </a:p>
          <a:p>
            <a:pPr eaLnBrk="1" hangingPunct="1">
              <a:lnSpc>
                <a:spcPct val="90000"/>
              </a:lnSpc>
              <a:buClrTx/>
              <a:buFontTx/>
              <a:buNone/>
              <a:defRPr/>
            </a:pPr>
            <a:r>
              <a:rPr lang="en-US" sz="2800">
                <a:effectLst/>
              </a:rPr>
              <a:t>Before you read the story, think about the following questions:</a:t>
            </a:r>
          </a:p>
          <a:p>
            <a:pPr lvl="1" eaLnBrk="1" hangingPunct="1">
              <a:lnSpc>
                <a:spcPct val="90000"/>
              </a:lnSpc>
              <a:buClrTx/>
              <a:buSzTx/>
              <a:buFontTx/>
              <a:buChar char="•"/>
              <a:defRPr/>
            </a:pPr>
            <a:r>
              <a:rPr lang="en-US" sz="2400">
                <a:effectLst/>
              </a:rPr>
              <a:t>How might your actions during your lifetime affect someone living one hundred years in the future?</a:t>
            </a:r>
          </a:p>
          <a:p>
            <a:pPr lvl="1" eaLnBrk="1" hangingPunct="1">
              <a:lnSpc>
                <a:spcPct val="90000"/>
              </a:lnSpc>
              <a:buClrTx/>
              <a:buSzTx/>
              <a:buFontTx/>
              <a:buChar char="•"/>
              <a:defRPr/>
            </a:pPr>
            <a:r>
              <a:rPr lang="en-US" sz="2400">
                <a:effectLst/>
              </a:rPr>
              <a:t>Do you believe that you have a responsibility to future generations?</a:t>
            </a:r>
          </a:p>
          <a:p>
            <a:pPr eaLnBrk="1" hangingPunct="1">
              <a:lnSpc>
                <a:spcPct val="90000"/>
              </a:lnSpc>
              <a:defRPr/>
            </a:pPr>
            <a:endParaRPr lang="en-US" sz="2800"/>
          </a:p>
        </p:txBody>
      </p:sp>
      <p:pic>
        <p:nvPicPr>
          <p:cNvPr id="13316" name="Picture 5" descr="MCj04240060000[1]">
            <a:extLst>
              <a:ext uri="{FF2B5EF4-FFF2-40B4-BE49-F238E27FC236}">
                <a16:creationId xmlns:a16="http://schemas.microsoft.com/office/drawing/2014/main" id="{B542F624-128E-E78A-D7A2-AD563F20EA7F}"/>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85800" y="381000"/>
            <a:ext cx="1101725" cy="835025"/>
          </a:xfrm>
          <a:noFill/>
          <a:extLst>
            <a:ext uri="{909E8E84-426E-40DD-AFC4-6F175D3DCCD1}">
              <a14:hiddenFill xmlns:a14="http://schemas.microsoft.com/office/drawing/2010/main">
                <a:solidFill>
                  <a:srgbClr val="FFFFFF"/>
                </a:solidFill>
              </a14:hiddenFill>
            </a:ext>
          </a:extLst>
        </p:spPr>
      </p:pic>
      <p:pic>
        <p:nvPicPr>
          <p:cNvPr id="13317" name="Picture 7" descr="MCj01628900000[1]">
            <a:extLst>
              <a:ext uri="{FF2B5EF4-FFF2-40B4-BE49-F238E27FC236}">
                <a16:creationId xmlns:a16="http://schemas.microsoft.com/office/drawing/2014/main" id="{BED7CD25-B0BE-94DA-1713-8B6A50C0C834}"/>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162800" y="457200"/>
            <a:ext cx="1530350" cy="1019175"/>
          </a:xfr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2D594A6-0DB4-D03E-64D1-BB5E6CD6CE52}"/>
              </a:ext>
            </a:extLst>
          </p:cNvPr>
          <p:cNvSpPr>
            <a:spLocks noGrp="1" noChangeArrowheads="1"/>
          </p:cNvSpPr>
          <p:nvPr>
            <p:ph type="title"/>
          </p:nvPr>
        </p:nvSpPr>
        <p:spPr/>
        <p:txBody>
          <a:bodyPr/>
          <a:lstStyle/>
          <a:p>
            <a:pPr eaLnBrk="1" hangingPunct="1">
              <a:defRPr/>
            </a:pPr>
            <a:r>
              <a:rPr lang="en-US" b="1">
                <a:solidFill>
                  <a:srgbClr val="FFFF99"/>
                </a:solidFill>
              </a:rPr>
              <a:t>A Sound of Thunder</a:t>
            </a:r>
            <a:br>
              <a:rPr lang="en-US">
                <a:solidFill>
                  <a:srgbClr val="FFFF99"/>
                </a:solidFill>
              </a:rPr>
            </a:br>
            <a:r>
              <a:rPr lang="en-US" sz="3800">
                <a:solidFill>
                  <a:srgbClr val="FFFF99"/>
                </a:solidFill>
              </a:rPr>
              <a:t>Introducing the Story</a:t>
            </a:r>
          </a:p>
        </p:txBody>
      </p:sp>
      <p:sp>
        <p:nvSpPr>
          <p:cNvPr id="14339" name="Text Box 4">
            <a:extLst>
              <a:ext uri="{FF2B5EF4-FFF2-40B4-BE49-F238E27FC236}">
                <a16:creationId xmlns:a16="http://schemas.microsoft.com/office/drawing/2014/main" id="{9C7C1BF0-4C3E-E9CD-E09B-E3AFA830DFBD}"/>
              </a:ext>
            </a:extLst>
          </p:cNvPr>
          <p:cNvSpPr txBox="1">
            <a:spLocks noChangeArrowheads="1"/>
          </p:cNvSpPr>
          <p:nvPr/>
        </p:nvSpPr>
        <p:spPr bwMode="auto">
          <a:xfrm>
            <a:off x="533400" y="1443038"/>
            <a:ext cx="7848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FF99"/>
                </a:solidFill>
                <a:latin typeface="Verdana" panose="020B0604030504040204" pitchFamily="34" charset="0"/>
              </a:rPr>
              <a:t>It’s the year 2055. Eckels, a wealthy hunter, wants to travel back in time to shoot a ferocious dinosaur. But he gets in over his head when he books passage with Time Safari, Inc.</a:t>
            </a:r>
          </a:p>
        </p:txBody>
      </p:sp>
      <p:sp>
        <p:nvSpPr>
          <p:cNvPr id="14340" name="Text Box 25">
            <a:extLst>
              <a:ext uri="{FF2B5EF4-FFF2-40B4-BE49-F238E27FC236}">
                <a16:creationId xmlns:a16="http://schemas.microsoft.com/office/drawing/2014/main" id="{612B322D-16AC-6C57-0E8B-1ABE720DC662}"/>
              </a:ext>
            </a:extLst>
          </p:cNvPr>
          <p:cNvSpPr txBox="1">
            <a:spLocks noChangeArrowheads="1"/>
          </p:cNvSpPr>
          <p:nvPr/>
        </p:nvSpPr>
        <p:spPr bwMode="auto">
          <a:xfrm>
            <a:off x="381000" y="3505200"/>
            <a:ext cx="54149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461963" indent="-3476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50000"/>
              </a:spcBef>
              <a:buFontTx/>
              <a:buChar char="•"/>
            </a:pPr>
            <a:r>
              <a:rPr lang="en-US" altLang="en-US" sz="2400">
                <a:solidFill>
                  <a:srgbClr val="FFFF99"/>
                </a:solidFill>
                <a:latin typeface="Verdana" panose="020B0604030504040204" pitchFamily="34" charset="0"/>
              </a:rPr>
              <a:t>This story explores the possibility that even tiny changes to the environment of the past can drastically alter the future.</a:t>
            </a:r>
          </a:p>
        </p:txBody>
      </p:sp>
      <p:pic>
        <p:nvPicPr>
          <p:cNvPr id="14341" name="Picture 34" descr="evolution-t-rex">
            <a:extLst>
              <a:ext uri="{FF2B5EF4-FFF2-40B4-BE49-F238E27FC236}">
                <a16:creationId xmlns:a16="http://schemas.microsoft.com/office/drawing/2014/main" id="{30A045FD-1BC0-6161-CC7E-6B00DA9B6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76600"/>
            <a:ext cx="285115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E408-F807-A09C-5F68-EDEAA9521098}"/>
              </a:ext>
            </a:extLst>
          </p:cNvPr>
          <p:cNvSpPr>
            <a:spLocks noGrp="1"/>
          </p:cNvSpPr>
          <p:nvPr>
            <p:ph type="title"/>
          </p:nvPr>
        </p:nvSpPr>
        <p:spPr>
          <a:xfrm>
            <a:off x="457200" y="0"/>
            <a:ext cx="8229600" cy="1143000"/>
          </a:xfrm>
        </p:spPr>
        <p:txBody>
          <a:bodyPr/>
          <a:lstStyle/>
          <a:p>
            <a:pPr eaLnBrk="1" hangingPunct="1">
              <a:defRPr/>
            </a:pPr>
            <a:r>
              <a:rPr lang="en-US" dirty="0"/>
              <a:t>Tyrannosaurus Rex</a:t>
            </a:r>
          </a:p>
        </p:txBody>
      </p:sp>
      <p:sp>
        <p:nvSpPr>
          <p:cNvPr id="3" name="Content Placeholder 2">
            <a:extLst>
              <a:ext uri="{FF2B5EF4-FFF2-40B4-BE49-F238E27FC236}">
                <a16:creationId xmlns:a16="http://schemas.microsoft.com/office/drawing/2014/main" id="{9A972D21-B23B-6C65-7CDC-D4458D0369B5}"/>
              </a:ext>
            </a:extLst>
          </p:cNvPr>
          <p:cNvSpPr>
            <a:spLocks noGrp="1"/>
          </p:cNvSpPr>
          <p:nvPr>
            <p:ph sz="half" idx="1"/>
          </p:nvPr>
        </p:nvSpPr>
        <p:spPr>
          <a:xfrm>
            <a:off x="0" y="914400"/>
            <a:ext cx="9144000" cy="2362200"/>
          </a:xfrm>
        </p:spPr>
        <p:txBody>
          <a:bodyPr/>
          <a:lstStyle/>
          <a:p>
            <a:pPr eaLnBrk="1" hangingPunct="1">
              <a:defRPr/>
            </a:pPr>
            <a:r>
              <a:rPr lang="en-US" sz="2000" dirty="0"/>
              <a:t>The Tyrannosaurus rex lived during the late Cretaceous Period, between 97 and 66 million years ago.  Scientists estimate its length at about 40 to 50 feet, its height at about 15 to 20 feet, and its weight at about 5 to 7 tons.</a:t>
            </a:r>
          </a:p>
          <a:p>
            <a:pPr eaLnBrk="1" hangingPunct="1">
              <a:defRPr/>
            </a:pPr>
            <a:r>
              <a:rPr lang="en-US" sz="2000" dirty="0"/>
              <a:t>The dinosaur’s open mouth revealed frighteningly sharp six-inch-long teeth with serrated edges.    </a:t>
            </a:r>
          </a:p>
          <a:p>
            <a:pPr eaLnBrk="1" hangingPunct="1">
              <a:defRPr/>
            </a:pPr>
            <a:endParaRPr lang="en-US" dirty="0"/>
          </a:p>
        </p:txBody>
      </p:sp>
      <p:pic>
        <p:nvPicPr>
          <p:cNvPr id="15364" name="Picture 2" descr="http://www.calacademy.org/exhibits/dinos/images/field_guide_trex.jpg">
            <a:extLst>
              <a:ext uri="{FF2B5EF4-FFF2-40B4-BE49-F238E27FC236}">
                <a16:creationId xmlns:a16="http://schemas.microsoft.com/office/drawing/2014/main" id="{245E4B43-7596-AF81-5475-623DCB093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183"/>
          <a:stretch>
            <a:fillRect/>
          </a:stretch>
        </p:blipFill>
        <p:spPr bwMode="auto">
          <a:xfrm>
            <a:off x="1905000" y="2733675"/>
            <a:ext cx="56197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4433CE42-EADC-B7F0-148B-A7BD65EBCF0C}"/>
              </a:ext>
            </a:extLst>
          </p:cNvPr>
          <p:cNvSpPr txBox="1">
            <a:spLocks noChangeArrowheads="1"/>
          </p:cNvSpPr>
          <p:nvPr/>
        </p:nvSpPr>
        <p:spPr bwMode="auto">
          <a:xfrm>
            <a:off x="533400" y="1443038"/>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FF99"/>
                </a:solidFill>
                <a:latin typeface="Verdana" panose="020B0604030504040204" pitchFamily="34" charset="0"/>
              </a:rPr>
              <a:t>T-rex lived during the late Cretaceous Period. What other life forms were around then?</a:t>
            </a:r>
          </a:p>
        </p:txBody>
      </p:sp>
      <p:pic>
        <p:nvPicPr>
          <p:cNvPr id="16387" name="Picture 24">
            <a:extLst>
              <a:ext uri="{FF2B5EF4-FFF2-40B4-BE49-F238E27FC236}">
                <a16:creationId xmlns:a16="http://schemas.microsoft.com/office/drawing/2014/main" id="{05EEF705-ACC4-7AFE-A6A6-63B16C4A4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62" r="11816"/>
          <a:stretch>
            <a:fillRect/>
          </a:stretch>
        </p:blipFill>
        <p:spPr bwMode="auto">
          <a:xfrm>
            <a:off x="3733800" y="3429000"/>
            <a:ext cx="230346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6">
            <a:extLst>
              <a:ext uri="{FF2B5EF4-FFF2-40B4-BE49-F238E27FC236}">
                <a16:creationId xmlns:a16="http://schemas.microsoft.com/office/drawing/2014/main" id="{280B1B26-1B67-3956-CE5D-AAE95833A6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862"/>
          <a:stretch>
            <a:fillRect/>
          </a:stretch>
        </p:blipFill>
        <p:spPr bwMode="auto">
          <a:xfrm>
            <a:off x="6705600" y="2438400"/>
            <a:ext cx="17018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13">
            <a:extLst>
              <a:ext uri="{FF2B5EF4-FFF2-40B4-BE49-F238E27FC236}">
                <a16:creationId xmlns:a16="http://schemas.microsoft.com/office/drawing/2014/main" id="{0569F023-7C5E-994D-CBA0-ACE6DF06737F}"/>
              </a:ext>
            </a:extLst>
          </p:cNvPr>
          <p:cNvSpPr txBox="1">
            <a:spLocks noChangeArrowheads="1"/>
          </p:cNvSpPr>
          <p:nvPr/>
        </p:nvSpPr>
        <p:spPr bwMode="auto">
          <a:xfrm>
            <a:off x="3352800" y="2743200"/>
            <a:ext cx="2087563"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3300"/>
                </a:solidFill>
                <a:latin typeface="Verdana" panose="020B0604030504040204" pitchFamily="34" charset="0"/>
              </a:rPr>
              <a:t>insects similar </a:t>
            </a:r>
            <a:br>
              <a:rPr lang="en-US" altLang="en-US" sz="2000">
                <a:solidFill>
                  <a:srgbClr val="003300"/>
                </a:solidFill>
                <a:latin typeface="Verdana" panose="020B0604030504040204" pitchFamily="34" charset="0"/>
              </a:rPr>
            </a:br>
            <a:r>
              <a:rPr lang="en-US" altLang="en-US" sz="2000">
                <a:solidFill>
                  <a:srgbClr val="003300"/>
                </a:solidFill>
                <a:latin typeface="Verdana" panose="020B0604030504040204" pitchFamily="34" charset="0"/>
              </a:rPr>
              <a:t>to today’s</a:t>
            </a:r>
          </a:p>
        </p:txBody>
      </p:sp>
      <p:sp>
        <p:nvSpPr>
          <p:cNvPr id="16390" name="Text Box 15">
            <a:extLst>
              <a:ext uri="{FF2B5EF4-FFF2-40B4-BE49-F238E27FC236}">
                <a16:creationId xmlns:a16="http://schemas.microsoft.com/office/drawing/2014/main" id="{35BD4B86-CE03-D6D7-3432-C028CAFD8691}"/>
              </a:ext>
            </a:extLst>
          </p:cNvPr>
          <p:cNvSpPr txBox="1">
            <a:spLocks noChangeArrowheads="1"/>
          </p:cNvSpPr>
          <p:nvPr/>
        </p:nvSpPr>
        <p:spPr bwMode="auto">
          <a:xfrm>
            <a:off x="6477000" y="4572000"/>
            <a:ext cx="19050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3300"/>
                </a:solidFill>
                <a:latin typeface="Verdana" panose="020B0604030504040204" pitchFamily="34" charset="0"/>
              </a:rPr>
              <a:t>marine </a:t>
            </a:r>
            <a:br>
              <a:rPr lang="en-US" altLang="en-US" sz="2000">
                <a:solidFill>
                  <a:srgbClr val="003300"/>
                </a:solidFill>
                <a:latin typeface="Verdana" panose="020B0604030504040204" pitchFamily="34" charset="0"/>
              </a:rPr>
            </a:br>
            <a:r>
              <a:rPr lang="en-US" altLang="en-US" sz="2000">
                <a:solidFill>
                  <a:srgbClr val="003300"/>
                </a:solidFill>
                <a:latin typeface="Verdana" panose="020B0604030504040204" pitchFamily="34" charset="0"/>
              </a:rPr>
              <a:t>invertebrates</a:t>
            </a:r>
          </a:p>
        </p:txBody>
      </p:sp>
      <p:sp>
        <p:nvSpPr>
          <p:cNvPr id="87072" name="Rectangle 32">
            <a:extLst>
              <a:ext uri="{FF2B5EF4-FFF2-40B4-BE49-F238E27FC236}">
                <a16:creationId xmlns:a16="http://schemas.microsoft.com/office/drawing/2014/main" id="{E64081A4-E918-99C6-A4DB-58BD4F71EB85}"/>
              </a:ext>
            </a:extLst>
          </p:cNvPr>
          <p:cNvSpPr>
            <a:spLocks noGrp="1" noChangeArrowheads="1"/>
          </p:cNvSpPr>
          <p:nvPr>
            <p:ph type="title"/>
          </p:nvPr>
        </p:nvSpPr>
        <p:spPr>
          <a:xfrm>
            <a:off x="304800" y="101600"/>
            <a:ext cx="8534400" cy="1341438"/>
          </a:xfrm>
        </p:spPr>
        <p:txBody>
          <a:bodyPr>
            <a:spAutoFit/>
          </a:bodyPr>
          <a:lstStyle/>
          <a:p>
            <a:pPr eaLnBrk="1" hangingPunct="1">
              <a:defRPr/>
            </a:pPr>
            <a:r>
              <a:rPr lang="en-US" b="1">
                <a:solidFill>
                  <a:srgbClr val="FFFF99"/>
                </a:solidFill>
              </a:rPr>
              <a:t>A Sound of Thunder</a:t>
            </a:r>
            <a:br>
              <a:rPr lang="en-US" sz="3800">
                <a:solidFill>
                  <a:srgbClr val="FFFF99"/>
                </a:solidFill>
              </a:rPr>
            </a:br>
            <a:r>
              <a:rPr lang="en-US" sz="3800">
                <a:solidFill>
                  <a:srgbClr val="FFFF99"/>
                </a:solidFill>
              </a:rPr>
              <a:t>Introducing the Story</a:t>
            </a:r>
          </a:p>
        </p:txBody>
      </p:sp>
      <p:sp>
        <p:nvSpPr>
          <p:cNvPr id="16392" name="Text Box 33">
            <a:extLst>
              <a:ext uri="{FF2B5EF4-FFF2-40B4-BE49-F238E27FC236}">
                <a16:creationId xmlns:a16="http://schemas.microsoft.com/office/drawing/2014/main" id="{505DF781-EB3C-646A-C280-906AB5BA44CF}"/>
              </a:ext>
            </a:extLst>
          </p:cNvPr>
          <p:cNvSpPr txBox="1">
            <a:spLocks noChangeArrowheads="1"/>
          </p:cNvSpPr>
          <p:nvPr/>
        </p:nvSpPr>
        <p:spPr bwMode="auto">
          <a:xfrm>
            <a:off x="6400800" y="5638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GB" altLang="en-US">
              <a:solidFill>
                <a:srgbClr val="FFFF99"/>
              </a:solidFill>
              <a:latin typeface="Verdana" panose="020B0604030504040204" pitchFamily="34" charset="0"/>
            </a:endParaRPr>
          </a:p>
        </p:txBody>
      </p:sp>
      <p:pic>
        <p:nvPicPr>
          <p:cNvPr id="16393" name="Picture 34" descr="c08s01005">
            <a:extLst>
              <a:ext uri="{FF2B5EF4-FFF2-40B4-BE49-F238E27FC236}">
                <a16:creationId xmlns:a16="http://schemas.microsoft.com/office/drawing/2014/main" id="{83B2B4CB-BFC5-D84A-BBE4-D3AC4CE0B7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992"/>
          <a:stretch>
            <a:fillRect/>
          </a:stretch>
        </p:blipFill>
        <p:spPr bwMode="auto">
          <a:xfrm>
            <a:off x="914400" y="2438400"/>
            <a:ext cx="17430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1">
            <a:extLst>
              <a:ext uri="{FF2B5EF4-FFF2-40B4-BE49-F238E27FC236}">
                <a16:creationId xmlns:a16="http://schemas.microsoft.com/office/drawing/2014/main" id="{E9CF073C-EFC0-3A8A-53F5-5463E7A1A97F}"/>
              </a:ext>
            </a:extLst>
          </p:cNvPr>
          <p:cNvSpPr txBox="1">
            <a:spLocks noChangeArrowheads="1"/>
          </p:cNvSpPr>
          <p:nvPr/>
        </p:nvSpPr>
        <p:spPr bwMode="auto">
          <a:xfrm>
            <a:off x="685800" y="4495800"/>
            <a:ext cx="22860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3300"/>
                </a:solidFill>
                <a:latin typeface="Verdana" panose="020B0604030504040204" pitchFamily="34" charset="0"/>
              </a:rPr>
              <a:t>the first </a:t>
            </a:r>
            <a:br>
              <a:rPr lang="en-US" altLang="en-US" sz="2000">
                <a:solidFill>
                  <a:srgbClr val="003300"/>
                </a:solidFill>
                <a:latin typeface="Verdana" panose="020B0604030504040204" pitchFamily="34" charset="0"/>
              </a:rPr>
            </a:br>
            <a:r>
              <a:rPr lang="en-US" altLang="en-US" sz="2000">
                <a:solidFill>
                  <a:srgbClr val="003300"/>
                </a:solidFill>
                <a:latin typeface="Verdana" panose="020B0604030504040204" pitchFamily="34" charset="0"/>
              </a:rPr>
              <a:t>flowering plants</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c08s01008">
            <a:extLst>
              <a:ext uri="{FF2B5EF4-FFF2-40B4-BE49-F238E27FC236}">
                <a16:creationId xmlns:a16="http://schemas.microsoft.com/office/drawing/2014/main" id="{9E4D9FEA-60A9-0D1B-A172-1B9B80803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2362200"/>
            <a:ext cx="25431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8">
            <a:extLst>
              <a:ext uri="{FF2B5EF4-FFF2-40B4-BE49-F238E27FC236}">
                <a16:creationId xmlns:a16="http://schemas.microsoft.com/office/drawing/2014/main" id="{D4D25861-1F3A-1776-910C-76514DF5AFF2}"/>
              </a:ext>
            </a:extLst>
          </p:cNvPr>
          <p:cNvSpPr txBox="1">
            <a:spLocks noChangeArrowheads="1"/>
          </p:cNvSpPr>
          <p:nvPr/>
        </p:nvSpPr>
        <p:spPr bwMode="auto">
          <a:xfrm>
            <a:off x="533400" y="1443038"/>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FF99"/>
                </a:solidFill>
                <a:latin typeface="Verdana" panose="020B0604030504040204" pitchFamily="34" charset="0"/>
              </a:rPr>
              <a:t>Ray Bradbury tells this science-fiction story in a lush style.</a:t>
            </a:r>
          </a:p>
        </p:txBody>
      </p:sp>
      <p:sp>
        <p:nvSpPr>
          <p:cNvPr id="35855" name="Rectangle 15">
            <a:extLst>
              <a:ext uri="{FF2B5EF4-FFF2-40B4-BE49-F238E27FC236}">
                <a16:creationId xmlns:a16="http://schemas.microsoft.com/office/drawing/2014/main" id="{4DB61A80-3B65-6BC2-1786-0A46E82B3C73}"/>
              </a:ext>
            </a:extLst>
          </p:cNvPr>
          <p:cNvSpPr>
            <a:spLocks noGrp="1" noChangeArrowheads="1"/>
          </p:cNvSpPr>
          <p:nvPr>
            <p:ph type="title"/>
          </p:nvPr>
        </p:nvSpPr>
        <p:spPr>
          <a:xfrm>
            <a:off x="304800" y="101600"/>
            <a:ext cx="8534400" cy="1341438"/>
          </a:xfrm>
        </p:spPr>
        <p:txBody>
          <a:bodyPr>
            <a:spAutoFit/>
          </a:bodyPr>
          <a:lstStyle/>
          <a:p>
            <a:pPr eaLnBrk="1" hangingPunct="1">
              <a:defRPr/>
            </a:pPr>
            <a:r>
              <a:rPr lang="en-US" b="1">
                <a:solidFill>
                  <a:srgbClr val="FFFF99"/>
                </a:solidFill>
              </a:rPr>
              <a:t>A Sound of Thunder</a:t>
            </a:r>
            <a:br>
              <a:rPr lang="en-US">
                <a:solidFill>
                  <a:srgbClr val="FFFF99"/>
                </a:solidFill>
              </a:rPr>
            </a:br>
            <a:r>
              <a:rPr lang="en-US" sz="3800">
                <a:solidFill>
                  <a:srgbClr val="FFFF99"/>
                </a:solidFill>
              </a:rPr>
              <a:t>Literary Focus: Style</a:t>
            </a:r>
          </a:p>
        </p:txBody>
      </p:sp>
      <p:sp>
        <p:nvSpPr>
          <p:cNvPr id="17413" name="Text Box 17">
            <a:extLst>
              <a:ext uri="{FF2B5EF4-FFF2-40B4-BE49-F238E27FC236}">
                <a16:creationId xmlns:a16="http://schemas.microsoft.com/office/drawing/2014/main" id="{981CF533-6433-6A48-127D-3F3C3755D234}"/>
              </a:ext>
            </a:extLst>
          </p:cNvPr>
          <p:cNvSpPr txBox="1">
            <a:spLocks noChangeArrowheads="1"/>
          </p:cNvSpPr>
          <p:nvPr/>
        </p:nvSpPr>
        <p:spPr bwMode="auto">
          <a:xfrm>
            <a:off x="3198813" y="4010025"/>
            <a:ext cx="54117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466725" indent="-3524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50000"/>
              </a:spcBef>
              <a:buFontTx/>
              <a:buChar char="•"/>
            </a:pPr>
            <a:r>
              <a:rPr lang="en-US" altLang="en-US" sz="2400">
                <a:solidFill>
                  <a:srgbClr val="FFFF99"/>
                </a:solidFill>
                <a:latin typeface="Verdana" panose="020B0604030504040204" pitchFamily="34" charset="0"/>
              </a:rPr>
              <a:t>The setting and the figurative language shape a tense and suspenseful </a:t>
            </a:r>
            <a:r>
              <a:rPr lang="en-US" altLang="en-US" sz="2400" b="1">
                <a:solidFill>
                  <a:srgbClr val="FFFF99"/>
                </a:solidFill>
                <a:latin typeface="Verdana" panose="020B0604030504040204" pitchFamily="34" charset="0"/>
              </a:rPr>
              <a:t>mood,</a:t>
            </a:r>
            <a:r>
              <a:rPr lang="en-US" altLang="en-US" sz="2400">
                <a:solidFill>
                  <a:srgbClr val="FFFF99"/>
                </a:solidFill>
                <a:latin typeface="Verdana" panose="020B0604030504040204" pitchFamily="34" charset="0"/>
              </a:rPr>
              <a:t> or atmosphere.</a:t>
            </a:r>
          </a:p>
        </p:txBody>
      </p:sp>
      <p:sp>
        <p:nvSpPr>
          <p:cNvPr id="17414" name="Text Box 18">
            <a:extLst>
              <a:ext uri="{FF2B5EF4-FFF2-40B4-BE49-F238E27FC236}">
                <a16:creationId xmlns:a16="http://schemas.microsoft.com/office/drawing/2014/main" id="{02CEE62D-61A5-DC81-49B1-AFFC5D81E413}"/>
              </a:ext>
            </a:extLst>
          </p:cNvPr>
          <p:cNvSpPr txBox="1">
            <a:spLocks noChangeArrowheads="1"/>
          </p:cNvSpPr>
          <p:nvPr/>
        </p:nvSpPr>
        <p:spPr bwMode="auto">
          <a:xfrm>
            <a:off x="3200400" y="2362200"/>
            <a:ext cx="5410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466725" indent="-3524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50000"/>
              </a:spcBef>
              <a:buFontTx/>
              <a:buChar char="•"/>
            </a:pPr>
            <a:r>
              <a:rPr lang="en-US" altLang="en-US" sz="2400">
                <a:solidFill>
                  <a:srgbClr val="FFFF99"/>
                </a:solidFill>
                <a:latin typeface="Verdana" panose="020B0604030504040204" pitchFamily="34" charset="0"/>
              </a:rPr>
              <a:t>He uses vivid images </a:t>
            </a:r>
            <a:br>
              <a:rPr lang="en-US" altLang="en-US" sz="2400">
                <a:solidFill>
                  <a:srgbClr val="FFFF99"/>
                </a:solidFill>
                <a:latin typeface="Verdana" panose="020B0604030504040204" pitchFamily="34" charset="0"/>
              </a:rPr>
            </a:br>
            <a:r>
              <a:rPr lang="en-US" altLang="en-US" sz="2400">
                <a:solidFill>
                  <a:srgbClr val="FFFF99"/>
                </a:solidFill>
                <a:latin typeface="Verdana" panose="020B0604030504040204" pitchFamily="34" charset="0"/>
              </a:rPr>
              <a:t>and imaginative figurative language to create an exotic </a:t>
            </a:r>
            <a:r>
              <a:rPr lang="en-US" altLang="en-US" sz="2400" b="1">
                <a:solidFill>
                  <a:srgbClr val="FFFF99"/>
                </a:solidFill>
                <a:latin typeface="Verdana" panose="020B0604030504040204" pitchFamily="34" charset="0"/>
              </a:rPr>
              <a:t>setting.</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0B468419-7FE9-001E-0A30-3EDEAF6BE474}"/>
              </a:ext>
            </a:extLst>
          </p:cNvPr>
          <p:cNvSpPr txBox="1">
            <a:spLocks noChangeArrowheads="1"/>
          </p:cNvSpPr>
          <p:nvPr/>
        </p:nvSpPr>
        <p:spPr bwMode="auto">
          <a:xfrm>
            <a:off x="533400" y="1443038"/>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FF99"/>
                </a:solidFill>
                <a:latin typeface="Verdana" panose="020B0604030504040204" pitchFamily="34" charset="0"/>
              </a:rPr>
              <a:t>As you read “A Sound of Thunder,” notice the elements of Bradbury’s style.</a:t>
            </a:r>
            <a:endParaRPr lang="en-US" altLang="en-US" sz="2400" b="1">
              <a:solidFill>
                <a:srgbClr val="FFFF99"/>
              </a:solidFill>
              <a:latin typeface="Verdana" panose="020B0604030504040204" pitchFamily="34" charset="0"/>
            </a:endParaRPr>
          </a:p>
        </p:txBody>
      </p:sp>
      <p:sp>
        <p:nvSpPr>
          <p:cNvPr id="93187" name="Rectangle 3">
            <a:extLst>
              <a:ext uri="{FF2B5EF4-FFF2-40B4-BE49-F238E27FC236}">
                <a16:creationId xmlns:a16="http://schemas.microsoft.com/office/drawing/2014/main" id="{797D3087-610B-7DF6-C751-810D27E2D8EF}"/>
              </a:ext>
            </a:extLst>
          </p:cNvPr>
          <p:cNvSpPr>
            <a:spLocks noGrp="1" noChangeArrowheads="1"/>
          </p:cNvSpPr>
          <p:nvPr>
            <p:ph type="title"/>
          </p:nvPr>
        </p:nvSpPr>
        <p:spPr>
          <a:xfrm>
            <a:off x="304800" y="101600"/>
            <a:ext cx="8534400" cy="1341438"/>
          </a:xfrm>
        </p:spPr>
        <p:txBody>
          <a:bodyPr>
            <a:spAutoFit/>
          </a:bodyPr>
          <a:lstStyle/>
          <a:p>
            <a:pPr eaLnBrk="1" hangingPunct="1">
              <a:defRPr/>
            </a:pPr>
            <a:r>
              <a:rPr lang="en-US" b="1">
                <a:solidFill>
                  <a:srgbClr val="FFFF99"/>
                </a:solidFill>
              </a:rPr>
              <a:t>A Sound of Thunder</a:t>
            </a:r>
            <a:br>
              <a:rPr lang="en-US">
                <a:solidFill>
                  <a:srgbClr val="FFFF99"/>
                </a:solidFill>
              </a:rPr>
            </a:br>
            <a:r>
              <a:rPr lang="en-US" sz="3800">
                <a:solidFill>
                  <a:srgbClr val="FFFF99"/>
                </a:solidFill>
              </a:rPr>
              <a:t>Literary Focus: Style</a:t>
            </a:r>
          </a:p>
        </p:txBody>
      </p:sp>
      <p:sp>
        <p:nvSpPr>
          <p:cNvPr id="18436" name="Text Box 4">
            <a:extLst>
              <a:ext uri="{FF2B5EF4-FFF2-40B4-BE49-F238E27FC236}">
                <a16:creationId xmlns:a16="http://schemas.microsoft.com/office/drawing/2014/main" id="{2F5CDF28-DABF-EACE-9449-EC9AD0615D48}"/>
              </a:ext>
            </a:extLst>
          </p:cNvPr>
          <p:cNvSpPr txBox="1">
            <a:spLocks noChangeArrowheads="1"/>
          </p:cNvSpPr>
          <p:nvPr/>
        </p:nvSpPr>
        <p:spPr bwMode="auto">
          <a:xfrm>
            <a:off x="528638" y="3276600"/>
            <a:ext cx="80819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466725" indent="-3524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50000"/>
              </a:spcBef>
              <a:buFontTx/>
              <a:buChar char="•"/>
            </a:pPr>
            <a:r>
              <a:rPr lang="en-US" altLang="en-US" sz="2400" b="1">
                <a:solidFill>
                  <a:srgbClr val="FF9900"/>
                </a:solidFill>
                <a:latin typeface="Verdana" panose="020B0604030504040204" pitchFamily="34" charset="0"/>
              </a:rPr>
              <a:t>Images:</a:t>
            </a:r>
            <a:r>
              <a:rPr lang="en-US" altLang="en-US" sz="2400">
                <a:solidFill>
                  <a:srgbClr val="FF9900"/>
                </a:solidFill>
                <a:latin typeface="Verdana" panose="020B0604030504040204" pitchFamily="34" charset="0"/>
              </a:rPr>
              <a:t> </a:t>
            </a:r>
            <a:r>
              <a:rPr lang="en-US" altLang="en-US" sz="2400">
                <a:solidFill>
                  <a:srgbClr val="FFFF99"/>
                </a:solidFill>
                <a:latin typeface="Verdana" panose="020B0604030504040204" pitchFamily="34" charset="0"/>
              </a:rPr>
              <a:t>Which of your senses do they appeal to? What feelings do they evoke for you?</a:t>
            </a:r>
          </a:p>
        </p:txBody>
      </p:sp>
      <p:sp>
        <p:nvSpPr>
          <p:cNvPr id="18437" name="Text Box 5">
            <a:extLst>
              <a:ext uri="{FF2B5EF4-FFF2-40B4-BE49-F238E27FC236}">
                <a16:creationId xmlns:a16="http://schemas.microsoft.com/office/drawing/2014/main" id="{4BEC2935-CD87-F39E-72CF-D06A9771848F}"/>
              </a:ext>
            </a:extLst>
          </p:cNvPr>
          <p:cNvSpPr txBox="1">
            <a:spLocks noChangeArrowheads="1"/>
          </p:cNvSpPr>
          <p:nvPr/>
        </p:nvSpPr>
        <p:spPr bwMode="auto">
          <a:xfrm>
            <a:off x="528638" y="2362200"/>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466725" indent="-3524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50000"/>
              </a:spcBef>
              <a:buFontTx/>
              <a:buChar char="•"/>
            </a:pPr>
            <a:r>
              <a:rPr lang="en-US" altLang="en-US" sz="2400" b="1">
                <a:solidFill>
                  <a:srgbClr val="FF9900"/>
                </a:solidFill>
                <a:latin typeface="Verdana" panose="020B0604030504040204" pitchFamily="34" charset="0"/>
              </a:rPr>
              <a:t>Diction and sentence patterns:</a:t>
            </a:r>
            <a:r>
              <a:rPr lang="en-US" altLang="en-US" sz="2400">
                <a:solidFill>
                  <a:srgbClr val="FFFF99"/>
                </a:solidFill>
                <a:latin typeface="Verdana" panose="020B0604030504040204" pitchFamily="34" charset="0"/>
              </a:rPr>
              <a:t> How do they create a distinctive writing style?</a:t>
            </a:r>
            <a:endParaRPr lang="en-US" altLang="en-US" sz="2400" b="1">
              <a:solidFill>
                <a:srgbClr val="FFFF99"/>
              </a:solidFill>
              <a:latin typeface="Verdana" panose="020B0604030504040204" pitchFamily="34" charset="0"/>
            </a:endParaRPr>
          </a:p>
        </p:txBody>
      </p:sp>
      <p:sp>
        <p:nvSpPr>
          <p:cNvPr id="18438" name="Text Box 6">
            <a:extLst>
              <a:ext uri="{FF2B5EF4-FFF2-40B4-BE49-F238E27FC236}">
                <a16:creationId xmlns:a16="http://schemas.microsoft.com/office/drawing/2014/main" id="{E1A17C31-4778-C844-D025-C61853689B5E}"/>
              </a:ext>
            </a:extLst>
          </p:cNvPr>
          <p:cNvSpPr txBox="1">
            <a:spLocks noChangeArrowheads="1"/>
          </p:cNvSpPr>
          <p:nvPr/>
        </p:nvSpPr>
        <p:spPr bwMode="auto">
          <a:xfrm>
            <a:off x="528638" y="4191000"/>
            <a:ext cx="80819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466725" indent="-3524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50000"/>
              </a:spcBef>
              <a:buFontTx/>
              <a:buChar char="•"/>
            </a:pPr>
            <a:r>
              <a:rPr lang="en-US" altLang="en-US" sz="2400" b="1">
                <a:solidFill>
                  <a:srgbClr val="FF9900"/>
                </a:solidFill>
                <a:latin typeface="Verdana" panose="020B0604030504040204" pitchFamily="34" charset="0"/>
              </a:rPr>
              <a:t>Figurative language:</a:t>
            </a:r>
            <a:r>
              <a:rPr lang="en-US" altLang="en-US" sz="2400">
                <a:solidFill>
                  <a:srgbClr val="FF9900"/>
                </a:solidFill>
                <a:latin typeface="Verdana" panose="020B0604030504040204" pitchFamily="34" charset="0"/>
              </a:rPr>
              <a:t> </a:t>
            </a:r>
            <a:r>
              <a:rPr lang="en-US" altLang="en-US" sz="2400">
                <a:solidFill>
                  <a:srgbClr val="FFFF99"/>
                </a:solidFill>
                <a:latin typeface="Verdana" panose="020B0604030504040204" pitchFamily="34" charset="0"/>
              </a:rPr>
              <a:t>How does it help create the setting? the mood?</a:t>
            </a:r>
          </a:p>
        </p:txBody>
      </p:sp>
      <p:sp>
        <p:nvSpPr>
          <p:cNvPr id="18439" name="Text Box 11">
            <a:extLst>
              <a:ext uri="{FF2B5EF4-FFF2-40B4-BE49-F238E27FC236}">
                <a16:creationId xmlns:a16="http://schemas.microsoft.com/office/drawing/2014/main" id="{CCBAAD7A-225F-B13D-3A2D-C345695738E0}"/>
              </a:ext>
            </a:extLst>
          </p:cNvPr>
          <p:cNvSpPr txBox="1">
            <a:spLocks noChangeArrowheads="1"/>
          </p:cNvSpPr>
          <p:nvPr/>
        </p:nvSpPr>
        <p:spPr bwMode="auto">
          <a:xfrm>
            <a:off x="6400800" y="5638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GB" altLang="en-US">
              <a:solidFill>
                <a:srgbClr val="FFFF99"/>
              </a:solidFill>
              <a:latin typeface="Verdana" panose="020B0604030504040204" pitchFamily="34" charset="0"/>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a:extLst>
              <a:ext uri="{FF2B5EF4-FFF2-40B4-BE49-F238E27FC236}">
                <a16:creationId xmlns:a16="http://schemas.microsoft.com/office/drawing/2014/main" id="{28F3AC90-22BD-CDDC-C87C-3E5380FF432F}"/>
              </a:ext>
            </a:extLst>
          </p:cNvPr>
          <p:cNvGrpSpPr>
            <a:grpSpLocks/>
          </p:cNvGrpSpPr>
          <p:nvPr/>
        </p:nvGrpSpPr>
        <p:grpSpPr bwMode="auto">
          <a:xfrm>
            <a:off x="1752600" y="3911600"/>
            <a:ext cx="5257800" cy="547688"/>
            <a:chOff x="1104" y="2464"/>
            <a:chExt cx="3312" cy="345"/>
          </a:xfrm>
        </p:grpSpPr>
        <p:sp>
          <p:nvSpPr>
            <p:cNvPr id="19484" name="Line 41">
              <a:extLst>
                <a:ext uri="{FF2B5EF4-FFF2-40B4-BE49-F238E27FC236}">
                  <a16:creationId xmlns:a16="http://schemas.microsoft.com/office/drawing/2014/main" id="{8EA01819-9A76-CD75-CACF-C5D8FD211A49}"/>
                </a:ext>
              </a:extLst>
            </p:cNvPr>
            <p:cNvSpPr>
              <a:spLocks noChangeShapeType="1"/>
            </p:cNvSpPr>
            <p:nvPr/>
          </p:nvSpPr>
          <p:spPr bwMode="auto">
            <a:xfrm flipH="1">
              <a:off x="4416" y="2464"/>
              <a:ext cx="0" cy="144"/>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85" name="Line 39">
              <a:extLst>
                <a:ext uri="{FF2B5EF4-FFF2-40B4-BE49-F238E27FC236}">
                  <a16:creationId xmlns:a16="http://schemas.microsoft.com/office/drawing/2014/main" id="{EDB8EE68-48BE-C9BB-A32B-B05A65B52630}"/>
                </a:ext>
              </a:extLst>
            </p:cNvPr>
            <p:cNvSpPr>
              <a:spLocks noChangeShapeType="1"/>
            </p:cNvSpPr>
            <p:nvPr/>
          </p:nvSpPr>
          <p:spPr bwMode="auto">
            <a:xfrm flipH="1">
              <a:off x="1117" y="2579"/>
              <a:ext cx="0" cy="23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86" name="Line 40">
              <a:extLst>
                <a:ext uri="{FF2B5EF4-FFF2-40B4-BE49-F238E27FC236}">
                  <a16:creationId xmlns:a16="http://schemas.microsoft.com/office/drawing/2014/main" id="{E9ACE61F-11F2-B98C-6AF9-AD985B8AE1B4}"/>
                </a:ext>
              </a:extLst>
            </p:cNvPr>
            <p:cNvSpPr>
              <a:spLocks noChangeShapeType="1"/>
            </p:cNvSpPr>
            <p:nvPr/>
          </p:nvSpPr>
          <p:spPr bwMode="auto">
            <a:xfrm>
              <a:off x="1104" y="2592"/>
              <a:ext cx="3312" cy="0"/>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9973" name="Line 37">
            <a:extLst>
              <a:ext uri="{FF2B5EF4-FFF2-40B4-BE49-F238E27FC236}">
                <a16:creationId xmlns:a16="http://schemas.microsoft.com/office/drawing/2014/main" id="{88CA6ACA-8DAE-CD21-45C2-1C872C035A2F}"/>
              </a:ext>
            </a:extLst>
          </p:cNvPr>
          <p:cNvSpPr>
            <a:spLocks noChangeShapeType="1"/>
          </p:cNvSpPr>
          <p:nvPr/>
        </p:nvSpPr>
        <p:spPr bwMode="auto">
          <a:xfrm>
            <a:off x="5562600" y="3276600"/>
            <a:ext cx="533400"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0" name="Text Box 3">
            <a:extLst>
              <a:ext uri="{FF2B5EF4-FFF2-40B4-BE49-F238E27FC236}">
                <a16:creationId xmlns:a16="http://schemas.microsoft.com/office/drawing/2014/main" id="{811CCC52-42AE-79A0-8EC5-0A60812C2ED8}"/>
              </a:ext>
            </a:extLst>
          </p:cNvPr>
          <p:cNvSpPr txBox="1">
            <a:spLocks noChangeArrowheads="1"/>
          </p:cNvSpPr>
          <p:nvPr/>
        </p:nvSpPr>
        <p:spPr bwMode="auto">
          <a:xfrm>
            <a:off x="533400" y="1443038"/>
            <a:ext cx="7924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FF99"/>
                </a:solidFill>
                <a:latin typeface="Verdana" panose="020B0604030504040204" pitchFamily="34" charset="0"/>
              </a:rPr>
              <a:t>        The plot of “A Sound of Thunder” is based on a theoretical cause-and-effect chain that might look something like this:</a:t>
            </a:r>
          </a:p>
        </p:txBody>
      </p:sp>
      <p:pic>
        <p:nvPicPr>
          <p:cNvPr id="19461" name="Picture 14">
            <a:extLst>
              <a:ext uri="{FF2B5EF4-FFF2-40B4-BE49-F238E27FC236}">
                <a16:creationId xmlns:a16="http://schemas.microsoft.com/office/drawing/2014/main" id="{950CFF99-7C1A-06FC-498E-BB29A0CA6633}"/>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524000"/>
            <a:ext cx="714375" cy="257175"/>
          </a:xfrm>
          <a:noFill/>
          <a:extLst>
            <a:ext uri="{909E8E84-426E-40DD-AFC4-6F175D3DCCD1}">
              <a14:hiddenFill xmlns:a14="http://schemas.microsoft.com/office/drawing/2010/main">
                <a:solidFill>
                  <a:srgbClr val="FFFFFF"/>
                </a:solidFill>
              </a14:hiddenFill>
            </a:ext>
          </a:extLst>
        </p:spPr>
      </p:pic>
      <p:sp>
        <p:nvSpPr>
          <p:cNvPr id="39953" name="Rectangle 17">
            <a:extLst>
              <a:ext uri="{FF2B5EF4-FFF2-40B4-BE49-F238E27FC236}">
                <a16:creationId xmlns:a16="http://schemas.microsoft.com/office/drawing/2014/main" id="{133FA63B-9D91-B7F6-7301-C53C8178021C}"/>
              </a:ext>
            </a:extLst>
          </p:cNvPr>
          <p:cNvSpPr>
            <a:spLocks noGrp="1" noChangeArrowheads="1"/>
          </p:cNvSpPr>
          <p:nvPr>
            <p:ph type="title"/>
          </p:nvPr>
        </p:nvSpPr>
        <p:spPr>
          <a:xfrm>
            <a:off x="304800" y="382588"/>
            <a:ext cx="8534400" cy="777875"/>
          </a:xfrm>
        </p:spPr>
        <p:txBody>
          <a:bodyPr/>
          <a:lstStyle/>
          <a:p>
            <a:pPr eaLnBrk="1" hangingPunct="1">
              <a:defRPr/>
            </a:pPr>
            <a:r>
              <a:rPr lang="en-US" b="1">
                <a:solidFill>
                  <a:srgbClr val="FFFF99"/>
                </a:solidFill>
              </a:rPr>
              <a:t>A Sound of Thunder</a:t>
            </a:r>
            <a:br>
              <a:rPr lang="en-US">
                <a:solidFill>
                  <a:srgbClr val="FFFF99"/>
                </a:solidFill>
              </a:rPr>
            </a:br>
            <a:r>
              <a:rPr lang="en-US" sz="3800">
                <a:solidFill>
                  <a:srgbClr val="FFFF99"/>
                </a:solidFill>
              </a:rPr>
              <a:t>Reading Skills: Cause and Effect</a:t>
            </a:r>
          </a:p>
        </p:txBody>
      </p:sp>
      <p:grpSp>
        <p:nvGrpSpPr>
          <p:cNvPr id="19463" name="Group 42">
            <a:extLst>
              <a:ext uri="{FF2B5EF4-FFF2-40B4-BE49-F238E27FC236}">
                <a16:creationId xmlns:a16="http://schemas.microsoft.com/office/drawing/2014/main" id="{C2640449-1FBF-F2B7-6164-B67321BFCB5F}"/>
              </a:ext>
            </a:extLst>
          </p:cNvPr>
          <p:cNvGrpSpPr>
            <a:grpSpLocks/>
          </p:cNvGrpSpPr>
          <p:nvPr/>
        </p:nvGrpSpPr>
        <p:grpSpPr bwMode="auto">
          <a:xfrm>
            <a:off x="609600" y="2743200"/>
            <a:ext cx="2395538" cy="1219200"/>
            <a:chOff x="384" y="1728"/>
            <a:chExt cx="1509" cy="768"/>
          </a:xfrm>
        </p:grpSpPr>
        <p:sp>
          <p:nvSpPr>
            <p:cNvPr id="19482" name="Rectangle 23">
              <a:extLst>
                <a:ext uri="{FF2B5EF4-FFF2-40B4-BE49-F238E27FC236}">
                  <a16:creationId xmlns:a16="http://schemas.microsoft.com/office/drawing/2014/main" id="{EB5EFC6D-23AA-1109-9248-9677469C7A94}"/>
                </a:ext>
              </a:extLst>
            </p:cNvPr>
            <p:cNvSpPr>
              <a:spLocks noChangeArrowheads="1"/>
            </p:cNvSpPr>
            <p:nvPr/>
          </p:nvSpPr>
          <p:spPr bwMode="auto">
            <a:xfrm>
              <a:off x="384" y="1728"/>
              <a:ext cx="1488" cy="76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2000">
                <a:latin typeface="Verdana" panose="020B0604030504040204" pitchFamily="34" charset="0"/>
              </a:endParaRPr>
            </a:p>
          </p:txBody>
        </p:sp>
        <p:sp>
          <p:nvSpPr>
            <p:cNvPr id="19483" name="Rectangle 25">
              <a:extLst>
                <a:ext uri="{FF2B5EF4-FFF2-40B4-BE49-F238E27FC236}">
                  <a16:creationId xmlns:a16="http://schemas.microsoft.com/office/drawing/2014/main" id="{41E0EA3C-33C1-A0DD-CBD9-4126646E3A7F}"/>
                </a:ext>
              </a:extLst>
            </p:cNvPr>
            <p:cNvSpPr>
              <a:spLocks noChangeArrowheads="1"/>
            </p:cNvSpPr>
            <p:nvPr/>
          </p:nvSpPr>
          <p:spPr bwMode="auto">
            <a:xfrm>
              <a:off x="432" y="1760"/>
              <a:ext cx="1461"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3300"/>
                  </a:solidFill>
                  <a:latin typeface="Verdana" panose="020B0604030504040204" pitchFamily="34" charset="0"/>
                </a:rPr>
                <a:t>Time-traveling</a:t>
              </a:r>
              <a:br>
                <a:rPr lang="en-US" altLang="en-US" sz="2000">
                  <a:solidFill>
                    <a:srgbClr val="003300"/>
                  </a:solidFill>
                  <a:latin typeface="Verdana" panose="020B0604030504040204" pitchFamily="34" charset="0"/>
                </a:rPr>
              </a:br>
              <a:r>
                <a:rPr lang="en-US" altLang="en-US" sz="2000">
                  <a:solidFill>
                    <a:srgbClr val="003300"/>
                  </a:solidFill>
                  <a:latin typeface="Verdana" panose="020B0604030504040204" pitchFamily="34" charset="0"/>
                </a:rPr>
                <a:t>human steps on </a:t>
              </a:r>
              <a:br>
                <a:rPr lang="en-US" altLang="en-US" sz="2000">
                  <a:solidFill>
                    <a:srgbClr val="003300"/>
                  </a:solidFill>
                  <a:latin typeface="Verdana" panose="020B0604030504040204" pitchFamily="34" charset="0"/>
                </a:rPr>
              </a:br>
              <a:r>
                <a:rPr lang="en-US" altLang="en-US" sz="2000">
                  <a:solidFill>
                    <a:srgbClr val="003300"/>
                  </a:solidFill>
                  <a:latin typeface="Verdana" panose="020B0604030504040204" pitchFamily="34" charset="0"/>
                </a:rPr>
                <a:t>butterfly in past.</a:t>
              </a:r>
            </a:p>
          </p:txBody>
        </p:sp>
      </p:grpSp>
      <p:grpSp>
        <p:nvGrpSpPr>
          <p:cNvPr id="4" name="Group 44">
            <a:extLst>
              <a:ext uri="{FF2B5EF4-FFF2-40B4-BE49-F238E27FC236}">
                <a16:creationId xmlns:a16="http://schemas.microsoft.com/office/drawing/2014/main" id="{1C5C8793-4561-5A20-FB2E-267EAB5E3F87}"/>
              </a:ext>
            </a:extLst>
          </p:cNvPr>
          <p:cNvGrpSpPr>
            <a:grpSpLocks/>
          </p:cNvGrpSpPr>
          <p:nvPr/>
        </p:nvGrpSpPr>
        <p:grpSpPr bwMode="auto">
          <a:xfrm>
            <a:off x="3505200" y="2743200"/>
            <a:ext cx="2133600" cy="1193800"/>
            <a:chOff x="2208" y="1728"/>
            <a:chExt cx="1344" cy="752"/>
          </a:xfrm>
        </p:grpSpPr>
        <p:sp>
          <p:nvSpPr>
            <p:cNvPr id="19480" name="Rectangle 26">
              <a:extLst>
                <a:ext uri="{FF2B5EF4-FFF2-40B4-BE49-F238E27FC236}">
                  <a16:creationId xmlns:a16="http://schemas.microsoft.com/office/drawing/2014/main" id="{DAD5A0A3-0045-4372-EF48-987CDD6F4B8B}"/>
                </a:ext>
              </a:extLst>
            </p:cNvPr>
            <p:cNvSpPr>
              <a:spLocks noChangeArrowheads="1"/>
            </p:cNvSpPr>
            <p:nvPr/>
          </p:nvSpPr>
          <p:spPr bwMode="auto">
            <a:xfrm>
              <a:off x="2208" y="1728"/>
              <a:ext cx="1344" cy="75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2000">
                <a:latin typeface="Verdana" panose="020B0604030504040204" pitchFamily="34" charset="0"/>
              </a:endParaRPr>
            </a:p>
          </p:txBody>
        </p:sp>
        <p:sp>
          <p:nvSpPr>
            <p:cNvPr id="19481" name="Rectangle 27">
              <a:extLst>
                <a:ext uri="{FF2B5EF4-FFF2-40B4-BE49-F238E27FC236}">
                  <a16:creationId xmlns:a16="http://schemas.microsoft.com/office/drawing/2014/main" id="{2D23E820-875B-F181-DD25-5912996E485A}"/>
                </a:ext>
              </a:extLst>
            </p:cNvPr>
            <p:cNvSpPr>
              <a:spLocks noChangeArrowheads="1"/>
            </p:cNvSpPr>
            <p:nvPr/>
          </p:nvSpPr>
          <p:spPr bwMode="auto">
            <a:xfrm>
              <a:off x="2256" y="1760"/>
              <a:ext cx="959"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3300"/>
                  </a:solidFill>
                  <a:latin typeface="Verdana" panose="020B0604030504040204" pitchFamily="34" charset="0"/>
                </a:rPr>
                <a:t>Butterfly </a:t>
              </a:r>
              <a:br>
                <a:rPr lang="en-US" altLang="en-US" sz="2000">
                  <a:solidFill>
                    <a:srgbClr val="003300"/>
                  </a:solidFill>
                  <a:latin typeface="Verdana" panose="020B0604030504040204" pitchFamily="34" charset="0"/>
                </a:rPr>
              </a:br>
              <a:r>
                <a:rPr lang="en-US" altLang="en-US" sz="2000">
                  <a:solidFill>
                    <a:srgbClr val="003300"/>
                  </a:solidFill>
                  <a:latin typeface="Verdana" panose="020B0604030504040204" pitchFamily="34" charset="0"/>
                </a:rPr>
                <a:t>population</a:t>
              </a:r>
              <a:br>
                <a:rPr lang="en-US" altLang="en-US" sz="2000">
                  <a:solidFill>
                    <a:srgbClr val="003300"/>
                  </a:solidFill>
                  <a:latin typeface="Verdana" panose="020B0604030504040204" pitchFamily="34" charset="0"/>
                </a:rPr>
              </a:br>
              <a:r>
                <a:rPr lang="en-US" altLang="en-US" sz="2000">
                  <a:solidFill>
                    <a:srgbClr val="003300"/>
                  </a:solidFill>
                  <a:latin typeface="Verdana" panose="020B0604030504040204" pitchFamily="34" charset="0"/>
                </a:rPr>
                <a:t>declines.</a:t>
              </a:r>
            </a:p>
          </p:txBody>
        </p:sp>
      </p:grpSp>
      <p:grpSp>
        <p:nvGrpSpPr>
          <p:cNvPr id="5" name="Group 45">
            <a:extLst>
              <a:ext uri="{FF2B5EF4-FFF2-40B4-BE49-F238E27FC236}">
                <a16:creationId xmlns:a16="http://schemas.microsoft.com/office/drawing/2014/main" id="{DB82874E-9E8F-12A4-560D-FA8BE16DFB40}"/>
              </a:ext>
            </a:extLst>
          </p:cNvPr>
          <p:cNvGrpSpPr>
            <a:grpSpLocks/>
          </p:cNvGrpSpPr>
          <p:nvPr/>
        </p:nvGrpSpPr>
        <p:grpSpPr bwMode="auto">
          <a:xfrm>
            <a:off x="6096000" y="2743200"/>
            <a:ext cx="2209800" cy="1193800"/>
            <a:chOff x="3840" y="1728"/>
            <a:chExt cx="1392" cy="752"/>
          </a:xfrm>
        </p:grpSpPr>
        <p:sp>
          <p:nvSpPr>
            <p:cNvPr id="19478" name="Rectangle 28">
              <a:extLst>
                <a:ext uri="{FF2B5EF4-FFF2-40B4-BE49-F238E27FC236}">
                  <a16:creationId xmlns:a16="http://schemas.microsoft.com/office/drawing/2014/main" id="{13E90CC7-734F-9B60-46B3-B3905440822B}"/>
                </a:ext>
              </a:extLst>
            </p:cNvPr>
            <p:cNvSpPr>
              <a:spLocks noChangeArrowheads="1"/>
            </p:cNvSpPr>
            <p:nvPr/>
          </p:nvSpPr>
          <p:spPr bwMode="auto">
            <a:xfrm>
              <a:off x="3840" y="1728"/>
              <a:ext cx="1392" cy="75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2000">
                <a:latin typeface="Verdana" panose="020B0604030504040204" pitchFamily="34" charset="0"/>
              </a:endParaRPr>
            </a:p>
          </p:txBody>
        </p:sp>
        <p:sp>
          <p:nvSpPr>
            <p:cNvPr id="19479" name="Rectangle 29">
              <a:extLst>
                <a:ext uri="{FF2B5EF4-FFF2-40B4-BE49-F238E27FC236}">
                  <a16:creationId xmlns:a16="http://schemas.microsoft.com/office/drawing/2014/main" id="{598C6004-D738-FE9E-D30B-F68291203A72}"/>
                </a:ext>
              </a:extLst>
            </p:cNvPr>
            <p:cNvSpPr>
              <a:spLocks noChangeArrowheads="1"/>
            </p:cNvSpPr>
            <p:nvPr/>
          </p:nvSpPr>
          <p:spPr bwMode="auto">
            <a:xfrm>
              <a:off x="3888" y="1776"/>
              <a:ext cx="96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3300"/>
                  </a:solidFill>
                  <a:latin typeface="Verdana" panose="020B0604030504040204" pitchFamily="34" charset="0"/>
                </a:rPr>
                <a:t>Entire </a:t>
              </a:r>
              <a:br>
                <a:rPr lang="en-US" altLang="en-US" sz="2000">
                  <a:solidFill>
                    <a:srgbClr val="003300"/>
                  </a:solidFill>
                  <a:latin typeface="Verdana" panose="020B0604030504040204" pitchFamily="34" charset="0"/>
                </a:rPr>
              </a:br>
              <a:r>
                <a:rPr lang="en-US" altLang="en-US" sz="2000">
                  <a:solidFill>
                    <a:srgbClr val="003300"/>
                  </a:solidFill>
                  <a:latin typeface="Verdana" panose="020B0604030504040204" pitchFamily="34" charset="0"/>
                </a:rPr>
                <a:t>ecosystem</a:t>
              </a:r>
              <a:br>
                <a:rPr lang="en-US" altLang="en-US" sz="2000">
                  <a:solidFill>
                    <a:srgbClr val="003300"/>
                  </a:solidFill>
                  <a:latin typeface="Verdana" panose="020B0604030504040204" pitchFamily="34" charset="0"/>
                </a:rPr>
              </a:br>
              <a:r>
                <a:rPr lang="en-US" altLang="en-US" sz="2000">
                  <a:solidFill>
                    <a:srgbClr val="003300"/>
                  </a:solidFill>
                  <a:latin typeface="Verdana" panose="020B0604030504040204" pitchFamily="34" charset="0"/>
                </a:rPr>
                <a:t>is upset.</a:t>
              </a:r>
            </a:p>
          </p:txBody>
        </p:sp>
      </p:grpSp>
      <p:grpSp>
        <p:nvGrpSpPr>
          <p:cNvPr id="6" name="Group 47">
            <a:extLst>
              <a:ext uri="{FF2B5EF4-FFF2-40B4-BE49-F238E27FC236}">
                <a16:creationId xmlns:a16="http://schemas.microsoft.com/office/drawing/2014/main" id="{BEED2C6C-1318-F9DB-EE10-453D16D81199}"/>
              </a:ext>
            </a:extLst>
          </p:cNvPr>
          <p:cNvGrpSpPr>
            <a:grpSpLocks/>
          </p:cNvGrpSpPr>
          <p:nvPr/>
        </p:nvGrpSpPr>
        <p:grpSpPr bwMode="auto">
          <a:xfrm>
            <a:off x="609600" y="4495800"/>
            <a:ext cx="2362200" cy="1143000"/>
            <a:chOff x="384" y="2832"/>
            <a:chExt cx="1488" cy="720"/>
          </a:xfrm>
        </p:grpSpPr>
        <p:sp>
          <p:nvSpPr>
            <p:cNvPr id="19476" name="Rectangle 30">
              <a:extLst>
                <a:ext uri="{FF2B5EF4-FFF2-40B4-BE49-F238E27FC236}">
                  <a16:creationId xmlns:a16="http://schemas.microsoft.com/office/drawing/2014/main" id="{219E2755-B313-3ED0-7DE9-15394054EFE6}"/>
                </a:ext>
              </a:extLst>
            </p:cNvPr>
            <p:cNvSpPr>
              <a:spLocks noChangeArrowheads="1"/>
            </p:cNvSpPr>
            <p:nvPr/>
          </p:nvSpPr>
          <p:spPr bwMode="auto">
            <a:xfrm>
              <a:off x="384" y="2832"/>
              <a:ext cx="1488" cy="72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2000">
                <a:latin typeface="Verdana" panose="020B0604030504040204" pitchFamily="34" charset="0"/>
              </a:endParaRPr>
            </a:p>
          </p:txBody>
        </p:sp>
        <p:sp>
          <p:nvSpPr>
            <p:cNvPr id="19477" name="Rectangle 31">
              <a:extLst>
                <a:ext uri="{FF2B5EF4-FFF2-40B4-BE49-F238E27FC236}">
                  <a16:creationId xmlns:a16="http://schemas.microsoft.com/office/drawing/2014/main" id="{B4BCB0EB-E2AE-364B-B848-A38D8AC34CF5}"/>
                </a:ext>
              </a:extLst>
            </p:cNvPr>
            <p:cNvSpPr>
              <a:spLocks noChangeArrowheads="1"/>
            </p:cNvSpPr>
            <p:nvPr/>
          </p:nvSpPr>
          <p:spPr bwMode="auto">
            <a:xfrm>
              <a:off x="432" y="2880"/>
              <a:ext cx="135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3300"/>
                  </a:solidFill>
                  <a:latin typeface="Verdana" panose="020B0604030504040204" pitchFamily="34" charset="0"/>
                </a:rPr>
                <a:t>Humans evolve</a:t>
              </a:r>
              <a:br>
                <a:rPr lang="en-US" altLang="en-US" sz="2000">
                  <a:solidFill>
                    <a:srgbClr val="003300"/>
                  </a:solidFill>
                  <a:latin typeface="Verdana" panose="020B0604030504040204" pitchFamily="34" charset="0"/>
                </a:rPr>
              </a:br>
              <a:r>
                <a:rPr lang="en-US" altLang="en-US" sz="2000">
                  <a:solidFill>
                    <a:srgbClr val="003300"/>
                  </a:solidFill>
                  <a:latin typeface="Verdana" panose="020B0604030504040204" pitchFamily="34" charset="0"/>
                </a:rPr>
                <a:t>in different</a:t>
              </a:r>
              <a:br>
                <a:rPr lang="en-US" altLang="en-US" sz="2000">
                  <a:solidFill>
                    <a:srgbClr val="003300"/>
                  </a:solidFill>
                  <a:latin typeface="Verdana" panose="020B0604030504040204" pitchFamily="34" charset="0"/>
                </a:rPr>
              </a:br>
              <a:r>
                <a:rPr lang="en-US" altLang="en-US" sz="2000">
                  <a:solidFill>
                    <a:srgbClr val="003300"/>
                  </a:solidFill>
                  <a:latin typeface="Verdana" panose="020B0604030504040204" pitchFamily="34" charset="0"/>
                </a:rPr>
                <a:t>environment.</a:t>
              </a:r>
            </a:p>
          </p:txBody>
        </p:sp>
      </p:grpSp>
      <p:grpSp>
        <p:nvGrpSpPr>
          <p:cNvPr id="7" name="Group 48">
            <a:extLst>
              <a:ext uri="{FF2B5EF4-FFF2-40B4-BE49-F238E27FC236}">
                <a16:creationId xmlns:a16="http://schemas.microsoft.com/office/drawing/2014/main" id="{C6183592-D628-9BEF-04D5-990D25E1FCC6}"/>
              </a:ext>
            </a:extLst>
          </p:cNvPr>
          <p:cNvGrpSpPr>
            <a:grpSpLocks/>
          </p:cNvGrpSpPr>
          <p:nvPr/>
        </p:nvGrpSpPr>
        <p:grpSpPr bwMode="auto">
          <a:xfrm>
            <a:off x="3505200" y="4495800"/>
            <a:ext cx="2133600" cy="1143000"/>
            <a:chOff x="2208" y="2832"/>
            <a:chExt cx="1344" cy="720"/>
          </a:xfrm>
        </p:grpSpPr>
        <p:sp>
          <p:nvSpPr>
            <p:cNvPr id="19474" name="Rectangle 32">
              <a:extLst>
                <a:ext uri="{FF2B5EF4-FFF2-40B4-BE49-F238E27FC236}">
                  <a16:creationId xmlns:a16="http://schemas.microsoft.com/office/drawing/2014/main" id="{D466E9F6-1EDE-AE9A-70A7-8562E68E6EDE}"/>
                </a:ext>
              </a:extLst>
            </p:cNvPr>
            <p:cNvSpPr>
              <a:spLocks noChangeArrowheads="1"/>
            </p:cNvSpPr>
            <p:nvPr/>
          </p:nvSpPr>
          <p:spPr bwMode="auto">
            <a:xfrm>
              <a:off x="2208" y="2832"/>
              <a:ext cx="1344" cy="72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2000">
                <a:latin typeface="Verdana" panose="020B0604030504040204" pitchFamily="34" charset="0"/>
              </a:endParaRPr>
            </a:p>
          </p:txBody>
        </p:sp>
        <p:sp>
          <p:nvSpPr>
            <p:cNvPr id="19475" name="Rectangle 33">
              <a:extLst>
                <a:ext uri="{FF2B5EF4-FFF2-40B4-BE49-F238E27FC236}">
                  <a16:creationId xmlns:a16="http://schemas.microsoft.com/office/drawing/2014/main" id="{48124D8B-3B32-20D6-F50D-73B6DFF9A070}"/>
                </a:ext>
              </a:extLst>
            </p:cNvPr>
            <p:cNvSpPr>
              <a:spLocks noChangeArrowheads="1"/>
            </p:cNvSpPr>
            <p:nvPr/>
          </p:nvSpPr>
          <p:spPr bwMode="auto">
            <a:xfrm>
              <a:off x="2256" y="2880"/>
              <a:ext cx="1011"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3300"/>
                  </a:solidFill>
                  <a:latin typeface="Verdana" panose="020B0604030504040204" pitchFamily="34" charset="0"/>
                </a:rPr>
                <a:t>Modern</a:t>
              </a:r>
              <a:br>
                <a:rPr lang="en-US" altLang="en-US" sz="2000">
                  <a:solidFill>
                    <a:srgbClr val="003300"/>
                  </a:solidFill>
                  <a:latin typeface="Verdana" panose="020B0604030504040204" pitchFamily="34" charset="0"/>
                </a:rPr>
              </a:br>
              <a:r>
                <a:rPr lang="en-US" altLang="en-US" sz="2000">
                  <a:solidFill>
                    <a:srgbClr val="003300"/>
                  </a:solidFill>
                  <a:latin typeface="Verdana" panose="020B0604030504040204" pitchFamily="34" charset="0"/>
                </a:rPr>
                <a:t>civilization </a:t>
              </a:r>
              <a:br>
                <a:rPr lang="en-US" altLang="en-US" sz="2000">
                  <a:solidFill>
                    <a:srgbClr val="003300"/>
                  </a:solidFill>
                  <a:latin typeface="Verdana" panose="020B0604030504040204" pitchFamily="34" charset="0"/>
                </a:rPr>
              </a:br>
              <a:r>
                <a:rPr lang="en-US" altLang="en-US" sz="2000">
                  <a:solidFill>
                    <a:srgbClr val="003300"/>
                  </a:solidFill>
                  <a:latin typeface="Verdana" panose="020B0604030504040204" pitchFamily="34" charset="0"/>
                </a:rPr>
                <a:t>is altered.</a:t>
              </a:r>
            </a:p>
          </p:txBody>
        </p:sp>
      </p:grpSp>
      <p:sp>
        <p:nvSpPr>
          <p:cNvPr id="39972" name="Line 36">
            <a:extLst>
              <a:ext uri="{FF2B5EF4-FFF2-40B4-BE49-F238E27FC236}">
                <a16:creationId xmlns:a16="http://schemas.microsoft.com/office/drawing/2014/main" id="{9AAC36ED-E04D-55F9-8BE4-9302C0F251A2}"/>
              </a:ext>
            </a:extLst>
          </p:cNvPr>
          <p:cNvSpPr>
            <a:spLocks noChangeShapeType="1"/>
          </p:cNvSpPr>
          <p:nvPr/>
        </p:nvSpPr>
        <p:spPr bwMode="auto">
          <a:xfrm>
            <a:off x="2971800" y="3276600"/>
            <a:ext cx="533400"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9974" name="Line 38">
            <a:extLst>
              <a:ext uri="{FF2B5EF4-FFF2-40B4-BE49-F238E27FC236}">
                <a16:creationId xmlns:a16="http://schemas.microsoft.com/office/drawing/2014/main" id="{1ADAA97D-8188-746F-A769-34E5C63DC772}"/>
              </a:ext>
            </a:extLst>
          </p:cNvPr>
          <p:cNvSpPr>
            <a:spLocks noChangeShapeType="1"/>
          </p:cNvSpPr>
          <p:nvPr/>
        </p:nvSpPr>
        <p:spPr bwMode="auto">
          <a:xfrm>
            <a:off x="2971800" y="5029200"/>
            <a:ext cx="533400"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70" name="AutoShape 50">
            <a:hlinkClick r:id="" action="ppaction://hlinkshowjump?jump=firstslide" highlightClick="1"/>
            <a:extLst>
              <a:ext uri="{FF2B5EF4-FFF2-40B4-BE49-F238E27FC236}">
                <a16:creationId xmlns:a16="http://schemas.microsoft.com/office/drawing/2014/main" id="{0885E08C-D462-15F4-2F45-FDA0F37A3A10}"/>
              </a:ext>
            </a:extLst>
          </p:cNvPr>
          <p:cNvSpPr>
            <a:spLocks noChangeArrowheads="1"/>
          </p:cNvSpPr>
          <p:nvPr/>
        </p:nvSpPr>
        <p:spPr bwMode="auto">
          <a:xfrm>
            <a:off x="6934200" y="5867400"/>
            <a:ext cx="609600" cy="9906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sp>
        <p:nvSpPr>
          <p:cNvPr id="19471" name="AutoShape 53">
            <a:hlinkClick r:id="" action="ppaction://hlinkshowjump?jump=firstslide" highlightClick="1"/>
            <a:extLst>
              <a:ext uri="{FF2B5EF4-FFF2-40B4-BE49-F238E27FC236}">
                <a16:creationId xmlns:a16="http://schemas.microsoft.com/office/drawing/2014/main" id="{78BEBC0D-C13C-883B-DA9A-43184431E855}"/>
              </a:ext>
            </a:extLst>
          </p:cNvPr>
          <p:cNvSpPr>
            <a:spLocks noChangeArrowheads="1"/>
          </p:cNvSpPr>
          <p:nvPr/>
        </p:nvSpPr>
        <p:spPr bwMode="auto">
          <a:xfrm>
            <a:off x="6934200" y="6096000"/>
            <a:ext cx="6096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latin typeface="Verdana" panose="020B0604030504040204" pitchFamily="34" charset="0"/>
            </a:endParaRPr>
          </a:p>
        </p:txBody>
      </p:sp>
      <p:pic>
        <p:nvPicPr>
          <p:cNvPr id="19472" name="Picture 59" descr="butterfly1">
            <a:extLst>
              <a:ext uri="{FF2B5EF4-FFF2-40B4-BE49-F238E27FC236}">
                <a16:creationId xmlns:a16="http://schemas.microsoft.com/office/drawing/2014/main" id="{32ECDEE3-411C-E392-1E34-AF9E91572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257800"/>
            <a:ext cx="12954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56" descr="time_machine">
            <a:extLst>
              <a:ext uri="{FF2B5EF4-FFF2-40B4-BE49-F238E27FC236}">
                <a16:creationId xmlns:a16="http://schemas.microsoft.com/office/drawing/2014/main" id="{5A026A6B-B8F0-B985-68EE-09FF47D5AE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724400"/>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9972"/>
                                        </p:tgtEl>
                                        <p:attrNameLst>
                                          <p:attrName>style.visibility</p:attrName>
                                        </p:attrNameLst>
                                      </p:cBhvr>
                                      <p:to>
                                        <p:strVal val="visible"/>
                                      </p:to>
                                    </p:set>
                                    <p:animEffect transition="in" filter="wipe(left)">
                                      <p:cBhvr>
                                        <p:cTn id="7" dur="500"/>
                                        <p:tgtEl>
                                          <p:spTgt spid="3997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9973"/>
                                        </p:tgtEl>
                                        <p:attrNameLst>
                                          <p:attrName>style.visibility</p:attrName>
                                        </p:attrNameLst>
                                      </p:cBhvr>
                                      <p:to>
                                        <p:strVal val="visible"/>
                                      </p:to>
                                    </p:set>
                                    <p:animEffect transition="in" filter="wipe(left)">
                                      <p:cBhvr>
                                        <p:cTn id="15" dur="500"/>
                                        <p:tgtEl>
                                          <p:spTgt spid="39973"/>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39974"/>
                                        </p:tgtEl>
                                        <p:attrNameLst>
                                          <p:attrName>style.visibility</p:attrName>
                                        </p:attrNameLst>
                                      </p:cBhvr>
                                      <p:to>
                                        <p:strVal val="visible"/>
                                      </p:to>
                                    </p:set>
                                    <p:animEffect transition="in" filter="wipe(left)">
                                      <p:cBhvr>
                                        <p:cTn id="31" dur="500"/>
                                        <p:tgtEl>
                                          <p:spTgt spid="39974"/>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210969-6B6A-AB3D-A085-25B1BC278BA6}"/>
              </a:ext>
            </a:extLst>
          </p:cNvPr>
          <p:cNvSpPr>
            <a:spLocks noGrp="1"/>
          </p:cNvSpPr>
          <p:nvPr>
            <p:ph type="title"/>
          </p:nvPr>
        </p:nvSpPr>
        <p:spPr/>
        <p:txBody>
          <a:bodyPr/>
          <a:lstStyle/>
          <a:p>
            <a:pPr eaLnBrk="1" hangingPunct="1">
              <a:defRPr/>
            </a:pPr>
            <a:r>
              <a:rPr lang="en-US" dirty="0"/>
              <a:t>A Sound of Thunder</a:t>
            </a:r>
            <a:br>
              <a:rPr lang="en-US" dirty="0"/>
            </a:br>
            <a:r>
              <a:rPr lang="en-US" sz="3600" dirty="0"/>
              <a:t>Summary</a:t>
            </a:r>
          </a:p>
        </p:txBody>
      </p:sp>
      <p:sp>
        <p:nvSpPr>
          <p:cNvPr id="4" name="Content Placeholder 3">
            <a:extLst>
              <a:ext uri="{FF2B5EF4-FFF2-40B4-BE49-F238E27FC236}">
                <a16:creationId xmlns:a16="http://schemas.microsoft.com/office/drawing/2014/main" id="{98BBBBC8-C288-D6DC-DD3E-B3BCA857F08D}"/>
              </a:ext>
            </a:extLst>
          </p:cNvPr>
          <p:cNvSpPr>
            <a:spLocks noGrp="1"/>
          </p:cNvSpPr>
          <p:nvPr>
            <p:ph idx="1"/>
          </p:nvPr>
        </p:nvSpPr>
        <p:spPr/>
        <p:txBody>
          <a:bodyPr/>
          <a:lstStyle/>
          <a:p>
            <a:pPr eaLnBrk="1" hangingPunct="1">
              <a:defRPr/>
            </a:pPr>
            <a:r>
              <a:rPr lang="en-US" sz="2800" dirty="0"/>
              <a:t>This science fiction story begins in the year 2055, the day after an election in which Keith, a democrat, wins out over </a:t>
            </a:r>
            <a:r>
              <a:rPr lang="en-US" sz="2800" dirty="0" err="1"/>
              <a:t>Deutscher</a:t>
            </a:r>
            <a:r>
              <a:rPr lang="en-US" sz="2800" dirty="0"/>
              <a:t>, a fascist.  Time travel is possible and </a:t>
            </a:r>
            <a:r>
              <a:rPr lang="en-US" sz="2800" dirty="0" err="1"/>
              <a:t>Eckels</a:t>
            </a:r>
            <a:r>
              <a:rPr lang="en-US" sz="2800" dirty="0"/>
              <a:t>, a wealthy hunter, goes, goes on a prehistoric safari to shoot a dinosaur.  </a:t>
            </a:r>
          </a:p>
          <a:p>
            <a:pPr eaLnBrk="1" hangingPunct="1">
              <a:defRPr/>
            </a:pPr>
            <a:r>
              <a:rPr lang="en-US" sz="2800" dirty="0"/>
              <a:t>As </a:t>
            </a:r>
            <a:r>
              <a:rPr lang="en-US" sz="2800" dirty="0" err="1"/>
              <a:t>Eckels’s</a:t>
            </a:r>
            <a:r>
              <a:rPr lang="en-US" sz="2800" dirty="0"/>
              <a:t> party travels back in time, Travis, the leader, warns the hunters not to stray from a </a:t>
            </a:r>
            <a:r>
              <a:rPr lang="en-US" sz="2800" dirty="0" err="1"/>
              <a:t>prelaid</a:t>
            </a:r>
            <a:r>
              <a:rPr lang="en-US" sz="2800" dirty="0"/>
              <a:t> anti-gravity Path, theorizing that the minutest damage to the environment could have serious reverberations for the future.</a:t>
            </a: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4F3E-AE1B-D572-FDB4-E735C1A22692}"/>
              </a:ext>
            </a:extLst>
          </p:cNvPr>
          <p:cNvSpPr>
            <a:spLocks noGrp="1"/>
          </p:cNvSpPr>
          <p:nvPr>
            <p:ph type="title"/>
          </p:nvPr>
        </p:nvSpPr>
        <p:spPr/>
        <p:txBody>
          <a:bodyPr/>
          <a:lstStyle/>
          <a:p>
            <a:pPr eaLnBrk="1" hangingPunct="1">
              <a:defRPr/>
            </a:pPr>
            <a:r>
              <a:rPr lang="en-US" dirty="0"/>
              <a:t>A Sound of Thunder</a:t>
            </a:r>
            <a:br>
              <a:rPr lang="en-US" dirty="0"/>
            </a:br>
            <a:r>
              <a:rPr lang="en-US" sz="3600" dirty="0"/>
              <a:t>Summary</a:t>
            </a:r>
            <a:endParaRPr lang="en-US" dirty="0"/>
          </a:p>
        </p:txBody>
      </p:sp>
      <p:sp>
        <p:nvSpPr>
          <p:cNvPr id="3" name="Content Placeholder 2">
            <a:extLst>
              <a:ext uri="{FF2B5EF4-FFF2-40B4-BE49-F238E27FC236}">
                <a16:creationId xmlns:a16="http://schemas.microsoft.com/office/drawing/2014/main" id="{956D1EDD-A2A8-D33D-1DEA-B3AD0B54A637}"/>
              </a:ext>
            </a:extLst>
          </p:cNvPr>
          <p:cNvSpPr>
            <a:spLocks noGrp="1"/>
          </p:cNvSpPr>
          <p:nvPr>
            <p:ph idx="1"/>
          </p:nvPr>
        </p:nvSpPr>
        <p:spPr/>
        <p:txBody>
          <a:bodyPr/>
          <a:lstStyle/>
          <a:p>
            <a:pPr eaLnBrk="1" hangingPunct="1">
              <a:defRPr/>
            </a:pPr>
            <a:r>
              <a:rPr lang="en-US" sz="2400" dirty="0"/>
              <a:t>Even the tyrannosaur they are going to shoot is chosen because it would have died minutes later anyway.  When the time comes to make the kill, </a:t>
            </a:r>
            <a:r>
              <a:rPr lang="en-US" sz="2400" dirty="0" err="1"/>
              <a:t>Eckels</a:t>
            </a:r>
            <a:r>
              <a:rPr lang="en-US" sz="2400" dirty="0"/>
              <a:t> panics and runs away, stumbling off the Path.  Travis is furious. </a:t>
            </a:r>
          </a:p>
          <a:p>
            <a:pPr eaLnBrk="1" hangingPunct="1">
              <a:defRPr/>
            </a:pPr>
            <a:r>
              <a:rPr lang="en-US" sz="2400" dirty="0"/>
              <a:t>After the party returns to 2055, </a:t>
            </a:r>
            <a:r>
              <a:rPr lang="en-US" sz="2400" dirty="0" err="1"/>
              <a:t>Eckels</a:t>
            </a:r>
            <a:r>
              <a:rPr lang="en-US" sz="2400" dirty="0"/>
              <a:t> senses that things are subtly different.  He then discovers a dead butterfly on the sole of his shoe.  After</a:t>
            </a:r>
          </a:p>
          <a:p>
            <a:pPr eaLnBrk="1" hangingPunct="1">
              <a:defRPr/>
            </a:pPr>
            <a:r>
              <a:rPr lang="en-US" sz="2400" dirty="0"/>
              <a:t>After finding out that now </a:t>
            </a:r>
            <a:r>
              <a:rPr lang="en-US" sz="2400" dirty="0" err="1"/>
              <a:t>Deutscher</a:t>
            </a:r>
            <a:r>
              <a:rPr lang="en-US" sz="2400" dirty="0"/>
              <a:t> has triumphed over Keith, </a:t>
            </a:r>
            <a:r>
              <a:rPr lang="en-US" sz="2400" dirty="0" err="1"/>
              <a:t>Eckels</a:t>
            </a:r>
            <a:r>
              <a:rPr lang="en-US" sz="2400" dirty="0"/>
              <a:t> realizes the magnitude of his actions – he has changed the course of his country’s history.  The story’s climax comes when Travis shoots </a:t>
            </a:r>
            <a:r>
              <a:rPr lang="en-US" sz="2400" dirty="0" err="1"/>
              <a:t>Eckels</a:t>
            </a:r>
            <a:r>
              <a:rPr lang="en-US" sz="2400" dirty="0"/>
              <a:t>.</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a:extLst>
              <a:ext uri="{FF2B5EF4-FFF2-40B4-BE49-F238E27FC236}">
                <a16:creationId xmlns:a16="http://schemas.microsoft.com/office/drawing/2014/main" id="{E28EA1E1-A98E-6D1F-A96B-897E812389B9}"/>
              </a:ext>
            </a:extLst>
          </p:cNvPr>
          <p:cNvSpPr txBox="1">
            <a:spLocks noChangeArrowheads="1"/>
          </p:cNvSpPr>
          <p:nvPr/>
        </p:nvSpPr>
        <p:spPr bwMode="auto">
          <a:xfrm>
            <a:off x="457200" y="1752600"/>
            <a:ext cx="51054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FF99"/>
                </a:solidFill>
                <a:latin typeface="Verdana" panose="020B0604030504040204" pitchFamily="34" charset="0"/>
              </a:rPr>
              <a:t>Most noted for his short stories, Ray Bradbury has also written novels, children’s books, plays, screenplays, television scripts, and poetry. His vivid imagination, lively style, and social commentary have set him apart in the world of fantasy and science-fiction writers.</a:t>
            </a:r>
          </a:p>
          <a:p>
            <a:pPr eaLnBrk="1" hangingPunct="1">
              <a:spcBef>
                <a:spcPct val="50000"/>
              </a:spcBef>
            </a:pPr>
            <a:r>
              <a:rPr lang="en-US" altLang="en-US" sz="2000">
                <a:solidFill>
                  <a:srgbClr val="FFFF99"/>
                </a:solidFill>
                <a:latin typeface="Verdana" panose="020B0604030504040204" pitchFamily="34" charset="0"/>
              </a:rPr>
              <a:t>Bradbury was born in Waukegan, Illinois, in 1920. His family moved to Los Angeles in 1934. He became interested in books and writing early in life.</a:t>
            </a:r>
          </a:p>
        </p:txBody>
      </p:sp>
      <p:sp>
        <p:nvSpPr>
          <p:cNvPr id="52236" name="Rectangle 12">
            <a:extLst>
              <a:ext uri="{FF2B5EF4-FFF2-40B4-BE49-F238E27FC236}">
                <a16:creationId xmlns:a16="http://schemas.microsoft.com/office/drawing/2014/main" id="{3F7D28D3-83D1-DB04-2911-BAB299B60F5E}"/>
              </a:ext>
            </a:extLst>
          </p:cNvPr>
          <p:cNvSpPr>
            <a:spLocks noGrp="1" noChangeArrowheads="1"/>
          </p:cNvSpPr>
          <p:nvPr>
            <p:ph type="title"/>
          </p:nvPr>
        </p:nvSpPr>
        <p:spPr>
          <a:xfrm>
            <a:off x="304800" y="382588"/>
            <a:ext cx="8534400" cy="777875"/>
          </a:xfrm>
        </p:spPr>
        <p:txBody>
          <a:bodyPr/>
          <a:lstStyle/>
          <a:p>
            <a:pPr eaLnBrk="1" hangingPunct="1">
              <a:defRPr/>
            </a:pPr>
            <a:r>
              <a:rPr lang="en-US" b="1">
                <a:solidFill>
                  <a:srgbClr val="FFFF99"/>
                </a:solidFill>
              </a:rPr>
              <a:t>A Sound of Thunder</a:t>
            </a:r>
            <a:br>
              <a:rPr lang="en-US">
                <a:solidFill>
                  <a:srgbClr val="FFFF99"/>
                </a:solidFill>
              </a:rPr>
            </a:br>
            <a:r>
              <a:rPr lang="en-US" sz="3800">
                <a:solidFill>
                  <a:srgbClr val="FFFF99"/>
                </a:solidFill>
              </a:rPr>
              <a:t>Meet the Writer</a:t>
            </a:r>
          </a:p>
        </p:txBody>
      </p:sp>
      <p:sp>
        <p:nvSpPr>
          <p:cNvPr id="4100" name="AutoShape 16">
            <a:hlinkClick r:id="" action="ppaction://hlinkshowjump?jump=firstslide" highlightClick="1"/>
            <a:extLst>
              <a:ext uri="{FF2B5EF4-FFF2-40B4-BE49-F238E27FC236}">
                <a16:creationId xmlns:a16="http://schemas.microsoft.com/office/drawing/2014/main" id="{C10F3879-CC02-0CEA-EBF5-5278CFA65E3C}"/>
              </a:ext>
            </a:extLst>
          </p:cNvPr>
          <p:cNvSpPr>
            <a:spLocks noChangeArrowheads="1"/>
          </p:cNvSpPr>
          <p:nvPr/>
        </p:nvSpPr>
        <p:spPr bwMode="auto">
          <a:xfrm>
            <a:off x="6934200" y="5867400"/>
            <a:ext cx="685800" cy="9906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pic>
        <p:nvPicPr>
          <p:cNvPr id="4101" name="Picture 18" descr="c08mtw002">
            <a:extLst>
              <a:ext uri="{FF2B5EF4-FFF2-40B4-BE49-F238E27FC236}">
                <a16:creationId xmlns:a16="http://schemas.microsoft.com/office/drawing/2014/main" id="{B093FB16-DB44-02BE-7830-767928BCE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713" y="1600200"/>
            <a:ext cx="31130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utoShape 19">
            <a:hlinkClick r:id="" action="ppaction://hlinkshowjump?jump=firstslide" highlightClick="1"/>
            <a:extLst>
              <a:ext uri="{FF2B5EF4-FFF2-40B4-BE49-F238E27FC236}">
                <a16:creationId xmlns:a16="http://schemas.microsoft.com/office/drawing/2014/main" id="{173C8238-2C5B-94FC-4358-B678429D0DA5}"/>
              </a:ext>
            </a:extLst>
          </p:cNvPr>
          <p:cNvSpPr>
            <a:spLocks noChangeArrowheads="1"/>
          </p:cNvSpPr>
          <p:nvPr/>
        </p:nvSpPr>
        <p:spPr bwMode="auto">
          <a:xfrm>
            <a:off x="6172200" y="6019800"/>
            <a:ext cx="685800" cy="7620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latin typeface="Verdana" panose="020B0604030504040204" pitchFamily="34" charset="0"/>
            </a:endParaRPr>
          </a:p>
        </p:txBody>
      </p:sp>
      <p:sp>
        <p:nvSpPr>
          <p:cNvPr id="4103" name="AutoShape 20">
            <a:hlinkClick r:id="" action="ppaction://hlinkshowjump?jump=firstslide" highlightClick="1"/>
            <a:extLst>
              <a:ext uri="{FF2B5EF4-FFF2-40B4-BE49-F238E27FC236}">
                <a16:creationId xmlns:a16="http://schemas.microsoft.com/office/drawing/2014/main" id="{AFFDB826-290A-C13B-6ED0-F0981EFBA4A1}"/>
              </a:ext>
            </a:extLst>
          </p:cNvPr>
          <p:cNvSpPr>
            <a:spLocks noChangeArrowheads="1"/>
          </p:cNvSpPr>
          <p:nvPr/>
        </p:nvSpPr>
        <p:spPr bwMode="auto">
          <a:xfrm>
            <a:off x="6934200" y="6096000"/>
            <a:ext cx="6096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latin typeface="Verdana" panose="020B0604030504040204" pitchFamily="34" charset="0"/>
            </a:endParaRPr>
          </a:p>
        </p:txBody>
      </p:sp>
      <p:sp>
        <p:nvSpPr>
          <p:cNvPr id="12" name="TextBox 11">
            <a:extLst>
              <a:ext uri="{FF2B5EF4-FFF2-40B4-BE49-F238E27FC236}">
                <a16:creationId xmlns:a16="http://schemas.microsoft.com/office/drawing/2014/main" id="{6CE3FC70-CF73-C543-758F-48B152FF3C9E}"/>
              </a:ext>
            </a:extLst>
          </p:cNvPr>
          <p:cNvSpPr txBox="1"/>
          <p:nvPr/>
        </p:nvSpPr>
        <p:spPr>
          <a:xfrm>
            <a:off x="6248400" y="6019800"/>
            <a:ext cx="2362200" cy="369888"/>
          </a:xfrm>
          <a:prstGeom prst="rect">
            <a:avLst/>
          </a:prstGeom>
          <a:noFill/>
        </p:spPr>
        <p:txBody>
          <a:bodyPr>
            <a:spAutoFit/>
          </a:bodyPr>
          <a:lstStyle/>
          <a:p>
            <a:pPr algn="ctr">
              <a:defRPr/>
            </a:pPr>
            <a:r>
              <a:rPr lang="en-US" dirty="0">
                <a:effectLst>
                  <a:outerShdw blurRad="38100" dist="38100" dir="2700000" algn="tl">
                    <a:srgbClr val="000000">
                      <a:alpha val="43137"/>
                    </a:srgbClr>
                  </a:outerShdw>
                </a:effectLst>
                <a:latin typeface="Arial" charset="0"/>
              </a:rPr>
              <a:t>Ray Bradbury</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D55C5B88-E36B-EB8C-E3DB-61922AB82910}"/>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70CC35AC-9EE4-124D-8503-3A778BFA67A6}"/>
              </a:ext>
            </a:extLst>
          </p:cNvPr>
          <p:cNvSpPr>
            <a:spLocks noGrp="1" noChangeArrowheads="1"/>
          </p:cNvSpPr>
          <p:nvPr>
            <p:ph type="title"/>
          </p:nvPr>
        </p:nvSpPr>
        <p:spPr/>
        <p:txBody>
          <a:bodyPr/>
          <a:lstStyle/>
          <a:p>
            <a:pPr eaLnBrk="1" hangingPunct="1">
              <a:defRPr/>
            </a:pPr>
            <a:r>
              <a:rPr lang="en-US" b="1"/>
              <a:t>Ray Bradbury</a:t>
            </a:r>
          </a:p>
        </p:txBody>
      </p:sp>
      <p:sp>
        <p:nvSpPr>
          <p:cNvPr id="5123" name="Rectangle 3">
            <a:extLst>
              <a:ext uri="{FF2B5EF4-FFF2-40B4-BE49-F238E27FC236}">
                <a16:creationId xmlns:a16="http://schemas.microsoft.com/office/drawing/2014/main" id="{2E1C238F-F0F2-F021-DCD8-BBF2F7CB7174}"/>
              </a:ext>
            </a:extLst>
          </p:cNvPr>
          <p:cNvSpPr>
            <a:spLocks noGrp="1" noChangeArrowheads="1"/>
          </p:cNvSpPr>
          <p:nvPr>
            <p:ph type="body" idx="1"/>
          </p:nvPr>
        </p:nvSpPr>
        <p:spPr>
          <a:xfrm>
            <a:off x="304800" y="3124200"/>
            <a:ext cx="8839200" cy="3733800"/>
          </a:xfrm>
        </p:spPr>
        <p:txBody>
          <a:bodyPr/>
          <a:lstStyle/>
          <a:p>
            <a:pPr eaLnBrk="1" hangingPunct="1">
              <a:lnSpc>
                <a:spcPct val="80000"/>
              </a:lnSpc>
              <a:buFont typeface="Wingdings" panose="05000000000000000000" pitchFamily="2" charset="2"/>
              <a:buChar char="q"/>
            </a:pPr>
            <a:r>
              <a:rPr lang="en-US" altLang="en-US" sz="1800">
                <a:effectLst/>
              </a:rPr>
              <a:t>Once read, his words are never forgotten. His best-known and most beloved books, </a:t>
            </a:r>
            <a:r>
              <a:rPr lang="en-US" altLang="en-US" sz="1800" i="1">
                <a:effectLst/>
              </a:rPr>
              <a:t>The Martian Chronicles, The Illustrated Man, Fahrenheit 451 and Something Wicked This Way Comes</a:t>
            </a:r>
            <a:r>
              <a:rPr lang="en-US" altLang="en-US" sz="1800">
                <a:effectLst/>
              </a:rPr>
              <a:t>, are masterworks that readers carry with them over a lifetime. His timeless, constant appeal to audiences young and old has proven him to be one of the truly classic authors of the 20th Century -- and the 21st. </a:t>
            </a:r>
            <a:br>
              <a:rPr lang="en-US" altLang="en-US" sz="1800">
                <a:effectLst/>
              </a:rPr>
            </a:br>
            <a:endParaRPr lang="en-US" altLang="en-US" sz="1800">
              <a:effectLst/>
            </a:endParaRPr>
          </a:p>
          <a:p>
            <a:pPr eaLnBrk="1" hangingPunct="1">
              <a:lnSpc>
                <a:spcPct val="80000"/>
              </a:lnSpc>
              <a:buFont typeface="Wingdings" panose="05000000000000000000" pitchFamily="2" charset="2"/>
              <a:buChar char="q"/>
            </a:pPr>
            <a:r>
              <a:rPr lang="en-US" altLang="en-US" sz="1800">
                <a:effectLst/>
              </a:rPr>
              <a:t>In recognition of his stature in the world of literature and the impact he has had on so many for so many years, Bradbury was awarded the National Book Foundation's 2000 Medal for Distinguished Contribution to American Letters, and the National Medal of Arts in 2004. </a:t>
            </a:r>
            <a:br>
              <a:rPr lang="en-US" altLang="en-US" sz="1800">
                <a:effectLst/>
              </a:rPr>
            </a:br>
            <a:endParaRPr lang="en-US" altLang="en-US" sz="1800">
              <a:effectLst/>
            </a:endParaRPr>
          </a:p>
        </p:txBody>
      </p:sp>
      <p:pic>
        <p:nvPicPr>
          <p:cNvPr id="5124" name="Picture 5" descr="ray_cat">
            <a:extLst>
              <a:ext uri="{FF2B5EF4-FFF2-40B4-BE49-F238E27FC236}">
                <a16:creationId xmlns:a16="http://schemas.microsoft.com/office/drawing/2014/main" id="{D1CE05D7-721A-C09E-0C68-A4472C84A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838200"/>
            <a:ext cx="181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7">
            <a:extLst>
              <a:ext uri="{FF2B5EF4-FFF2-40B4-BE49-F238E27FC236}">
                <a16:creationId xmlns:a16="http://schemas.microsoft.com/office/drawing/2014/main" id="{458F8E8C-09DE-CF79-C667-AB352BD95C76}"/>
              </a:ext>
            </a:extLst>
          </p:cNvPr>
          <p:cNvSpPr txBox="1">
            <a:spLocks noChangeArrowheads="1"/>
          </p:cNvSpPr>
          <p:nvPr/>
        </p:nvSpPr>
        <p:spPr bwMode="auto">
          <a:xfrm>
            <a:off x="2743200" y="1371600"/>
            <a:ext cx="62484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Ray Bradbury is one of those rare individuals whose writing has changed the way people think. His more than five hundred published works -- short stories, novels, plays, screenplays, television scripts, and verse -- exemplify the American imagination at its most creative. </a:t>
            </a:r>
            <a:br>
              <a:rPr lang="en-US" altLang="en-US"/>
            </a:br>
            <a:br>
              <a:rPr lang="en-US" altLang="en-US"/>
            </a:br>
            <a:endParaRPr lang="en-US" alt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4" descr="rbthink">
            <a:extLst>
              <a:ext uri="{FF2B5EF4-FFF2-40B4-BE49-F238E27FC236}">
                <a16:creationId xmlns:a16="http://schemas.microsoft.com/office/drawing/2014/main" id="{BFA7FA70-8CD6-09DB-0E6B-725A3F2765BE}"/>
              </a:ext>
            </a:extLst>
          </p:cNvPr>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7391400" y="4724400"/>
            <a:ext cx="1257300" cy="1752600"/>
          </a:xfrm>
          <a:noFill/>
          <a:extLst>
            <a:ext uri="{909E8E84-426E-40DD-AFC4-6F175D3DCCD1}">
              <a14:hiddenFill xmlns:a14="http://schemas.microsoft.com/office/drawing/2010/main">
                <a:solidFill>
                  <a:srgbClr val="FFFFFF"/>
                </a:solidFill>
              </a14:hiddenFill>
            </a:ext>
          </a:extLst>
        </p:spPr>
      </p:pic>
      <p:pic>
        <p:nvPicPr>
          <p:cNvPr id="6147" name="Picture 9" descr="rb1928">
            <a:extLst>
              <a:ext uri="{FF2B5EF4-FFF2-40B4-BE49-F238E27FC236}">
                <a16:creationId xmlns:a16="http://schemas.microsoft.com/office/drawing/2014/main" id="{43E3D2D2-A21C-B415-7E33-6EC0411D9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990600"/>
            <a:ext cx="1196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2" name="Rectangle 2">
            <a:extLst>
              <a:ext uri="{FF2B5EF4-FFF2-40B4-BE49-F238E27FC236}">
                <a16:creationId xmlns:a16="http://schemas.microsoft.com/office/drawing/2014/main" id="{CA5EB63D-A51D-9F67-2179-9D7E80C21E7D}"/>
              </a:ext>
            </a:extLst>
          </p:cNvPr>
          <p:cNvSpPr>
            <a:spLocks noGrp="1" noChangeArrowheads="1"/>
          </p:cNvSpPr>
          <p:nvPr>
            <p:ph type="title"/>
          </p:nvPr>
        </p:nvSpPr>
        <p:spPr>
          <a:xfrm>
            <a:off x="457200" y="457200"/>
            <a:ext cx="8229600" cy="1143000"/>
          </a:xfrm>
        </p:spPr>
        <p:txBody>
          <a:bodyPr/>
          <a:lstStyle/>
          <a:p>
            <a:pPr eaLnBrk="1" hangingPunct="1">
              <a:defRPr/>
            </a:pPr>
            <a:r>
              <a:rPr lang="en-US" b="1" dirty="0">
                <a:solidFill>
                  <a:schemeClr val="bg2">
                    <a:lumMod val="20000"/>
                    <a:lumOff val="80000"/>
                  </a:schemeClr>
                </a:solidFill>
              </a:rPr>
              <a:t>Ray Bradbury</a:t>
            </a:r>
          </a:p>
        </p:txBody>
      </p:sp>
      <p:pic>
        <p:nvPicPr>
          <p:cNvPr id="6149" name="Picture 21" descr="rb1950">
            <a:extLst>
              <a:ext uri="{FF2B5EF4-FFF2-40B4-BE49-F238E27FC236}">
                <a16:creationId xmlns:a16="http://schemas.microsoft.com/office/drawing/2014/main" id="{DBC0D5F2-A49E-7748-B2C9-ADFB2457EB66}"/>
              </a:ext>
            </a:extLst>
          </p:cNvPr>
          <p:cNvPicPr>
            <a:picLocks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6248400" y="4038600"/>
            <a:ext cx="1252538" cy="1562100"/>
          </a:xfrm>
          <a:noFill/>
          <a:extLst>
            <a:ext uri="{909E8E84-426E-40DD-AFC4-6F175D3DCCD1}">
              <a14:hiddenFill xmlns:a14="http://schemas.microsoft.com/office/drawing/2010/main">
                <a:solidFill>
                  <a:srgbClr val="FFFFFF"/>
                </a:solidFill>
              </a14:hiddenFill>
            </a:ext>
          </a:extLst>
        </p:spPr>
      </p:pic>
      <p:pic>
        <p:nvPicPr>
          <p:cNvPr id="6150" name="Picture 17" descr="RBteen">
            <a:extLst>
              <a:ext uri="{FF2B5EF4-FFF2-40B4-BE49-F238E27FC236}">
                <a16:creationId xmlns:a16="http://schemas.microsoft.com/office/drawing/2014/main" id="{54F0520B-52A4-2514-C302-9E53B463C3C9}"/>
              </a:ext>
            </a:extLst>
          </p:cNvPr>
          <p:cNvPicPr>
            <a:picLocks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6400800" y="1752600"/>
            <a:ext cx="1146175" cy="1706563"/>
          </a:xfrm>
          <a:noFill/>
          <a:extLst>
            <a:ext uri="{909E8E84-426E-40DD-AFC4-6F175D3DCCD1}">
              <a14:hiddenFill xmlns:a14="http://schemas.microsoft.com/office/drawing/2010/main">
                <a:solidFill>
                  <a:srgbClr val="FFFFFF"/>
                </a:solidFill>
              </a14:hiddenFill>
            </a:ext>
          </a:extLst>
        </p:spPr>
      </p:pic>
      <p:pic>
        <p:nvPicPr>
          <p:cNvPr id="6151" name="Picture 27" descr="rb1945">
            <a:extLst>
              <a:ext uri="{FF2B5EF4-FFF2-40B4-BE49-F238E27FC236}">
                <a16:creationId xmlns:a16="http://schemas.microsoft.com/office/drawing/2014/main" id="{A9BC99B9-1ED3-8359-DA94-6904370C00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743200"/>
            <a:ext cx="1084263"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0">
            <a:extLst>
              <a:ext uri="{FF2B5EF4-FFF2-40B4-BE49-F238E27FC236}">
                <a16:creationId xmlns:a16="http://schemas.microsoft.com/office/drawing/2014/main" id="{DA327109-7C1F-4B8E-9583-44A070D14DEA}"/>
              </a:ext>
            </a:extLst>
          </p:cNvPr>
          <p:cNvSpPr txBox="1">
            <a:spLocks noChangeArrowheads="1"/>
          </p:cNvSpPr>
          <p:nvPr/>
        </p:nvSpPr>
        <p:spPr bwMode="auto">
          <a:xfrm>
            <a:off x="457200" y="2438400"/>
            <a:ext cx="5029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t>Ray Bradbury calls himself a teller of tales and a magic realist.  He also claims to remember everything – every book he’s ever read, every movie he’s seen, all the events of his life back to and including his birth, in Waukegan, Illinois, on August 22, 1920.  All those memories and a big imagination are the materials for the fiction and poetry he’s been publishing for more than fifty years.  </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93A3-952C-D483-48C2-E492A98B883E}"/>
              </a:ext>
            </a:extLst>
          </p:cNvPr>
          <p:cNvSpPr>
            <a:spLocks noGrp="1"/>
          </p:cNvSpPr>
          <p:nvPr>
            <p:ph type="title"/>
          </p:nvPr>
        </p:nvSpPr>
        <p:spPr/>
        <p:txBody>
          <a:bodyPr/>
          <a:lstStyle/>
          <a:p>
            <a:pPr eaLnBrk="1" hangingPunct="1">
              <a:defRPr/>
            </a:pPr>
            <a:r>
              <a:rPr lang="en-US" dirty="0"/>
              <a:t>Ray Bradbury</a:t>
            </a:r>
          </a:p>
        </p:txBody>
      </p:sp>
      <p:sp>
        <p:nvSpPr>
          <p:cNvPr id="4" name="Content Placeholder 3">
            <a:extLst>
              <a:ext uri="{FF2B5EF4-FFF2-40B4-BE49-F238E27FC236}">
                <a16:creationId xmlns:a16="http://schemas.microsoft.com/office/drawing/2014/main" id="{59D4A571-AF93-7000-B134-48D934913CA4}"/>
              </a:ext>
            </a:extLst>
          </p:cNvPr>
          <p:cNvSpPr>
            <a:spLocks noGrp="1"/>
          </p:cNvSpPr>
          <p:nvPr>
            <p:ph sz="half" idx="1"/>
          </p:nvPr>
        </p:nvSpPr>
        <p:spPr>
          <a:xfrm>
            <a:off x="152400" y="1600200"/>
            <a:ext cx="5562600" cy="4533900"/>
          </a:xfrm>
        </p:spPr>
        <p:txBody>
          <a:bodyPr/>
          <a:lstStyle/>
          <a:p>
            <a:pPr eaLnBrk="1" hangingPunct="1">
              <a:defRPr/>
            </a:pPr>
            <a:r>
              <a:rPr lang="en-US" sz="1800" dirty="0"/>
              <a:t>Bradbury’s work is full of childhood imaginings, fantasies, and nightmares – portraits of Venus and Mars, time travel, ageless children, never-ending rains – but Bradbury the grown-up is a concerned citizen.</a:t>
            </a:r>
          </a:p>
          <a:p>
            <a:pPr eaLnBrk="1" hangingPunct="1">
              <a:defRPr/>
            </a:pPr>
            <a:r>
              <a:rPr lang="en-US" sz="1800" dirty="0"/>
              <a:t>His fantasy stories are often warnings against blind faith in science, but they’re optimistic.  By giving strange twists to everyday objects and events, Bradbury challenges his readers to look at them as if for the first time.  As a writer he lets readers see science through the excited years of children, but he also informs, suggesting ways to use technology more responsibly.</a:t>
            </a:r>
          </a:p>
        </p:txBody>
      </p:sp>
      <p:pic>
        <p:nvPicPr>
          <p:cNvPr id="7172" name="Picture 32" descr="g1_u28939_a_bradbury">
            <a:extLst>
              <a:ext uri="{FF2B5EF4-FFF2-40B4-BE49-F238E27FC236}">
                <a16:creationId xmlns:a16="http://schemas.microsoft.com/office/drawing/2014/main" id="{DFF5FB27-758A-9C9F-56A7-4BB2940E2F0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1447800"/>
            <a:ext cx="3057525" cy="4533900"/>
          </a:xfr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409BD01E-FBC8-784C-9439-130AB78E477C}"/>
              </a:ext>
            </a:extLst>
          </p:cNvPr>
          <p:cNvSpPr>
            <a:spLocks noGrp="1" noChangeArrowheads="1"/>
          </p:cNvSpPr>
          <p:nvPr>
            <p:ph type="title"/>
          </p:nvPr>
        </p:nvSpPr>
        <p:spPr/>
        <p:txBody>
          <a:bodyPr/>
          <a:lstStyle/>
          <a:p>
            <a:pPr eaLnBrk="1" hangingPunct="1">
              <a:defRPr/>
            </a:pPr>
            <a:r>
              <a:rPr lang="en-US" sz="5400" b="1"/>
              <a:t>Genre</a:t>
            </a:r>
          </a:p>
        </p:txBody>
      </p:sp>
      <p:sp>
        <p:nvSpPr>
          <p:cNvPr id="128003" name="Rectangle 3">
            <a:extLst>
              <a:ext uri="{FF2B5EF4-FFF2-40B4-BE49-F238E27FC236}">
                <a16:creationId xmlns:a16="http://schemas.microsoft.com/office/drawing/2014/main" id="{266B2457-5F89-9C88-B4ED-11DD34198EBC}"/>
              </a:ext>
            </a:extLst>
          </p:cNvPr>
          <p:cNvSpPr>
            <a:spLocks noGrp="1" noChangeArrowheads="1"/>
          </p:cNvSpPr>
          <p:nvPr>
            <p:ph type="body" idx="1"/>
          </p:nvPr>
        </p:nvSpPr>
        <p:spPr>
          <a:xfrm>
            <a:off x="457200" y="1600200"/>
            <a:ext cx="5638800" cy="4533900"/>
          </a:xfrm>
        </p:spPr>
        <p:txBody>
          <a:bodyPr/>
          <a:lstStyle/>
          <a:p>
            <a:pPr eaLnBrk="1" hangingPunct="1">
              <a:lnSpc>
                <a:spcPts val="3000"/>
              </a:lnSpc>
              <a:buClrTx/>
              <a:buFontTx/>
              <a:buBlip>
                <a:blip r:embed="rId3"/>
              </a:buBlip>
              <a:defRPr/>
            </a:pPr>
            <a:r>
              <a:rPr lang="en-US" sz="1800">
                <a:effectLst/>
              </a:rPr>
              <a:t>A </a:t>
            </a:r>
            <a:r>
              <a:rPr lang="en-US" sz="1800" b="1">
                <a:solidFill>
                  <a:srgbClr val="FFF180"/>
                </a:solidFill>
                <a:effectLst/>
              </a:rPr>
              <a:t>genre</a:t>
            </a:r>
            <a:r>
              <a:rPr lang="en-US" sz="1800">
                <a:effectLst/>
              </a:rPr>
              <a:t> is a category or type of literature, such as fiction or poetry. Each genre can be subdivided into more specific categories that can be identified by subject matter, content, or style. Identifying the genre of a selection helps a reader to establish expectations for the work.</a:t>
            </a:r>
          </a:p>
          <a:p>
            <a:pPr eaLnBrk="1" hangingPunct="1">
              <a:lnSpc>
                <a:spcPts val="3000"/>
              </a:lnSpc>
              <a:buClrTx/>
              <a:buFontTx/>
              <a:buBlip>
                <a:blip r:embed="rId3"/>
              </a:buBlip>
              <a:defRPr/>
            </a:pPr>
            <a:r>
              <a:rPr lang="en-US" sz="1800">
                <a:effectLst/>
              </a:rPr>
              <a:t>Readers can understand the genre of a literary work by analyzing its characteristics. As you read “A Sound of Thunder,” notice the clues that reveal the common elements of science fiction.</a:t>
            </a:r>
          </a:p>
          <a:p>
            <a:pPr eaLnBrk="1" hangingPunct="1">
              <a:lnSpc>
                <a:spcPts val="3000"/>
              </a:lnSpc>
              <a:buClrTx/>
              <a:buFontTx/>
              <a:buBlip>
                <a:blip r:embed="rId3"/>
              </a:buBlip>
              <a:defRPr/>
            </a:pPr>
            <a:endParaRPr lang="en-US" sz="1800">
              <a:effectLst/>
            </a:endParaRPr>
          </a:p>
          <a:p>
            <a:pPr eaLnBrk="1" hangingPunct="1">
              <a:lnSpc>
                <a:spcPct val="80000"/>
              </a:lnSpc>
              <a:buFont typeface="Wingdings" panose="05000000000000000000" pitchFamily="2" charset="2"/>
              <a:buBlip>
                <a:blip r:embed="rId3"/>
              </a:buBlip>
              <a:defRPr/>
            </a:pPr>
            <a:endParaRPr lang="en-US" sz="1800"/>
          </a:p>
        </p:txBody>
      </p:sp>
      <p:pic>
        <p:nvPicPr>
          <p:cNvPr id="8196" name="Picture 4" descr="MCj03261720000[1]">
            <a:extLst>
              <a:ext uri="{FF2B5EF4-FFF2-40B4-BE49-F238E27FC236}">
                <a16:creationId xmlns:a16="http://schemas.microsoft.com/office/drawing/2014/main" id="{E4CB0259-3449-6D55-E684-5E44F5EA8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95688"/>
            <a:ext cx="22860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Cj00832950000[1]">
            <a:extLst>
              <a:ext uri="{FF2B5EF4-FFF2-40B4-BE49-F238E27FC236}">
                <a16:creationId xmlns:a16="http://schemas.microsoft.com/office/drawing/2014/main" id="{AD361E71-1067-4A5E-F66F-949928BDA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303338"/>
            <a:ext cx="19812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A62A255-A819-664C-9698-5DD37C4975AE}"/>
              </a:ext>
            </a:extLst>
          </p:cNvPr>
          <p:cNvSpPr>
            <a:spLocks noGrp="1" noChangeArrowheads="1"/>
          </p:cNvSpPr>
          <p:nvPr>
            <p:ph type="title"/>
          </p:nvPr>
        </p:nvSpPr>
        <p:spPr/>
        <p:txBody>
          <a:bodyPr/>
          <a:lstStyle/>
          <a:p>
            <a:pPr eaLnBrk="1" hangingPunct="1">
              <a:defRPr/>
            </a:pPr>
            <a:r>
              <a:rPr lang="en-US"/>
              <a:t>Elements of Science Fiction</a:t>
            </a:r>
          </a:p>
        </p:txBody>
      </p:sp>
      <p:sp>
        <p:nvSpPr>
          <p:cNvPr id="129027" name="Rectangle 3">
            <a:extLst>
              <a:ext uri="{FF2B5EF4-FFF2-40B4-BE49-F238E27FC236}">
                <a16:creationId xmlns:a16="http://schemas.microsoft.com/office/drawing/2014/main" id="{D68D3764-B321-30EB-5950-9304EEC04C87}"/>
              </a:ext>
            </a:extLst>
          </p:cNvPr>
          <p:cNvSpPr>
            <a:spLocks noGrp="1" noChangeArrowheads="1"/>
          </p:cNvSpPr>
          <p:nvPr>
            <p:ph type="body" idx="1"/>
          </p:nvPr>
        </p:nvSpPr>
        <p:spPr>
          <a:xfrm>
            <a:off x="2133600" y="1371600"/>
            <a:ext cx="6858000" cy="4724400"/>
          </a:xfrm>
        </p:spPr>
        <p:txBody>
          <a:bodyPr/>
          <a:lstStyle/>
          <a:p>
            <a:pPr eaLnBrk="1" hangingPunct="1">
              <a:lnSpc>
                <a:spcPct val="80000"/>
              </a:lnSpc>
              <a:defRPr/>
            </a:pPr>
            <a:r>
              <a:rPr lang="en-US" sz="2000"/>
              <a:t>Damon Knight, author, editor, critic, and founder of the Science Fiction Writers of America, once attempted to quantify the elements of science fiction.</a:t>
            </a:r>
          </a:p>
          <a:p>
            <a:pPr eaLnBrk="1" hangingPunct="1">
              <a:lnSpc>
                <a:spcPct val="80000"/>
              </a:lnSpc>
              <a:defRPr/>
            </a:pPr>
            <a:r>
              <a:rPr lang="en-US" sz="2000"/>
              <a:t>He came up with the following list derived from a number of previously published formal definitions of science fiction:</a:t>
            </a:r>
          </a:p>
          <a:p>
            <a:pPr lvl="1" eaLnBrk="1" hangingPunct="1">
              <a:lnSpc>
                <a:spcPct val="80000"/>
              </a:lnSpc>
              <a:defRPr/>
            </a:pPr>
            <a:r>
              <a:rPr lang="en-US" sz="1800"/>
              <a:t>science </a:t>
            </a:r>
          </a:p>
          <a:p>
            <a:pPr lvl="1" eaLnBrk="1" hangingPunct="1">
              <a:lnSpc>
                <a:spcPct val="80000"/>
              </a:lnSpc>
              <a:defRPr/>
            </a:pPr>
            <a:r>
              <a:rPr lang="en-US" sz="1800"/>
              <a:t>technology and invention </a:t>
            </a:r>
          </a:p>
          <a:p>
            <a:pPr lvl="1" eaLnBrk="1" hangingPunct="1">
              <a:lnSpc>
                <a:spcPct val="80000"/>
              </a:lnSpc>
              <a:defRPr/>
            </a:pPr>
            <a:r>
              <a:rPr lang="en-US" sz="1800"/>
              <a:t>the future and the remote past, including all time travel stories </a:t>
            </a:r>
          </a:p>
          <a:p>
            <a:pPr lvl="1" eaLnBrk="1" hangingPunct="1">
              <a:lnSpc>
                <a:spcPct val="80000"/>
              </a:lnSpc>
              <a:defRPr/>
            </a:pPr>
            <a:r>
              <a:rPr lang="en-US" sz="1800"/>
              <a:t>extrapolation (speculation based on signs or omens)</a:t>
            </a:r>
          </a:p>
          <a:p>
            <a:pPr lvl="1" eaLnBrk="1" hangingPunct="1">
              <a:lnSpc>
                <a:spcPct val="80000"/>
              </a:lnSpc>
              <a:defRPr/>
            </a:pPr>
            <a:r>
              <a:rPr lang="en-US" sz="1800"/>
              <a:t>scientific method </a:t>
            </a:r>
          </a:p>
          <a:p>
            <a:pPr lvl="1" eaLnBrk="1" hangingPunct="1">
              <a:lnSpc>
                <a:spcPct val="80000"/>
              </a:lnSpc>
              <a:defRPr/>
            </a:pPr>
            <a:r>
              <a:rPr lang="en-US" sz="1800"/>
              <a:t>other places--planets, dimensions, etc., including visitors from the above </a:t>
            </a:r>
          </a:p>
          <a:p>
            <a:pPr lvl="1" eaLnBrk="1" hangingPunct="1">
              <a:lnSpc>
                <a:spcPct val="80000"/>
              </a:lnSpc>
              <a:defRPr/>
            </a:pPr>
            <a:r>
              <a:rPr lang="en-US" sz="1800"/>
              <a:t>catastrophes, natural or manmade </a:t>
            </a:r>
          </a:p>
          <a:p>
            <a:pPr eaLnBrk="1" hangingPunct="1">
              <a:lnSpc>
                <a:spcPct val="80000"/>
              </a:lnSpc>
              <a:defRPr/>
            </a:pPr>
            <a:r>
              <a:rPr lang="en-US" sz="2000"/>
              <a:t>Knight concluded that a story with at least three of the above elements is generally perceived to be science fiction; stories with two elements were borderline; stories with one or no elements were not science fiction.</a:t>
            </a:r>
          </a:p>
        </p:txBody>
      </p:sp>
      <p:pic>
        <p:nvPicPr>
          <p:cNvPr id="9220" name="Picture 5" descr="editorial1">
            <a:extLst>
              <a:ext uri="{FF2B5EF4-FFF2-40B4-BE49-F238E27FC236}">
                <a16:creationId xmlns:a16="http://schemas.microsoft.com/office/drawing/2014/main" id="{9F9FA734-C13E-05EC-81A6-DC856ACAE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18192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a:extLst>
              <a:ext uri="{FF2B5EF4-FFF2-40B4-BE49-F238E27FC236}">
                <a16:creationId xmlns:a16="http://schemas.microsoft.com/office/drawing/2014/main" id="{7697F6E5-A03D-3872-4481-472288E85AFA}"/>
              </a:ext>
            </a:extLst>
          </p:cNvPr>
          <p:cNvSpPr txBox="1">
            <a:spLocks noChangeArrowheads="1"/>
          </p:cNvSpPr>
          <p:nvPr/>
        </p:nvSpPr>
        <p:spPr bwMode="auto">
          <a:xfrm>
            <a:off x="457200" y="5410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Damon Knight</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23004379-ED08-FC4B-33D5-7040EDB0D893}"/>
              </a:ext>
            </a:extLst>
          </p:cNvPr>
          <p:cNvSpPr>
            <a:spLocks noGrp="1" noChangeArrowheads="1"/>
          </p:cNvSpPr>
          <p:nvPr>
            <p:ph type="title"/>
          </p:nvPr>
        </p:nvSpPr>
        <p:spPr>
          <a:xfrm>
            <a:off x="457200" y="274638"/>
            <a:ext cx="8229600" cy="944562"/>
          </a:xfrm>
        </p:spPr>
        <p:txBody>
          <a:bodyPr/>
          <a:lstStyle/>
          <a:p>
            <a:pPr eaLnBrk="1" hangingPunct="1">
              <a:defRPr/>
            </a:pPr>
            <a:r>
              <a:rPr lang="en-US"/>
              <a:t>Science Fiction</a:t>
            </a:r>
          </a:p>
        </p:txBody>
      </p:sp>
      <p:sp>
        <p:nvSpPr>
          <p:cNvPr id="123907" name="Rectangle 3">
            <a:extLst>
              <a:ext uri="{FF2B5EF4-FFF2-40B4-BE49-F238E27FC236}">
                <a16:creationId xmlns:a16="http://schemas.microsoft.com/office/drawing/2014/main" id="{025D25BA-8063-FF61-1F95-A6463B0B12A8}"/>
              </a:ext>
            </a:extLst>
          </p:cNvPr>
          <p:cNvSpPr>
            <a:spLocks noGrp="1" noChangeArrowheads="1"/>
          </p:cNvSpPr>
          <p:nvPr>
            <p:ph type="body" sz="half" idx="1"/>
          </p:nvPr>
        </p:nvSpPr>
        <p:spPr>
          <a:xfrm>
            <a:off x="457200" y="1066800"/>
            <a:ext cx="8305800" cy="4114800"/>
          </a:xfrm>
        </p:spPr>
        <p:txBody>
          <a:bodyPr/>
          <a:lstStyle/>
          <a:p>
            <a:pPr eaLnBrk="1" hangingPunct="1">
              <a:lnSpc>
                <a:spcPts val="3000"/>
              </a:lnSpc>
              <a:buClrTx/>
              <a:buFontTx/>
              <a:buNone/>
              <a:defRPr/>
            </a:pPr>
            <a:r>
              <a:rPr lang="en-US" sz="2800">
                <a:effectLst/>
              </a:rPr>
              <a:t>	</a:t>
            </a:r>
            <a:r>
              <a:rPr lang="en-US" sz="2800">
                <a:effectLst/>
                <a:latin typeface="Agency FB" pitchFamily="34" charset="0"/>
              </a:rPr>
              <a:t>Although the term </a:t>
            </a:r>
            <a:r>
              <a:rPr lang="en-US" sz="2800" i="1">
                <a:effectLst/>
                <a:latin typeface="Agency FB" pitchFamily="34" charset="0"/>
              </a:rPr>
              <a:t>science fiction </a:t>
            </a:r>
            <a:r>
              <a:rPr lang="en-US" sz="2800">
                <a:effectLst/>
                <a:latin typeface="Agency FB" pitchFamily="34" charset="0"/>
              </a:rPr>
              <a:t>was not used until about 1930, science fiction tales have been told since before the invention of writing. One of the earliest science fiction writers was Lucian of Samosata who, around 100 BC, wrote a fantasy about a journey to the moon. Modern science fiction began to take shape in the nineteenth century.</a:t>
            </a:r>
            <a:endParaRPr lang="en-US" sz="2800" i="1">
              <a:effectLst/>
              <a:latin typeface="Agency FB" pitchFamily="34" charset="0"/>
            </a:endParaRPr>
          </a:p>
          <a:p>
            <a:pPr eaLnBrk="1" hangingPunct="1">
              <a:defRPr/>
            </a:pPr>
            <a:endParaRPr lang="en-US" sz="2800">
              <a:latin typeface="Agency FB" pitchFamily="34" charset="0"/>
            </a:endParaRPr>
          </a:p>
        </p:txBody>
      </p:sp>
      <p:pic>
        <p:nvPicPr>
          <p:cNvPr id="10244" name="Picture 5" descr="feature_68_1">
            <a:extLst>
              <a:ext uri="{FF2B5EF4-FFF2-40B4-BE49-F238E27FC236}">
                <a16:creationId xmlns:a16="http://schemas.microsoft.com/office/drawing/2014/main" id="{5B8BCD15-AAAB-D8DE-3D62-15B2AAE8CC7C}"/>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0" y="3581400"/>
            <a:ext cx="4648200" cy="2968625"/>
          </a:xfr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E2F215EB-7E6C-6134-BD27-C2ADE15758E8}"/>
              </a:ext>
            </a:extLst>
          </p:cNvPr>
          <p:cNvSpPr>
            <a:spLocks noGrp="1" noChangeArrowheads="1"/>
          </p:cNvSpPr>
          <p:nvPr>
            <p:ph type="title"/>
          </p:nvPr>
        </p:nvSpPr>
        <p:spPr/>
        <p:txBody>
          <a:bodyPr/>
          <a:lstStyle/>
          <a:p>
            <a:pPr eaLnBrk="1" hangingPunct="1">
              <a:defRPr/>
            </a:pPr>
            <a:r>
              <a:rPr lang="en-US"/>
              <a:t>Science Fiction</a:t>
            </a:r>
          </a:p>
        </p:txBody>
      </p:sp>
      <p:sp>
        <p:nvSpPr>
          <p:cNvPr id="124931" name="Rectangle 3">
            <a:extLst>
              <a:ext uri="{FF2B5EF4-FFF2-40B4-BE49-F238E27FC236}">
                <a16:creationId xmlns:a16="http://schemas.microsoft.com/office/drawing/2014/main" id="{1B6798F4-9376-50C8-3FA3-0297404798AA}"/>
              </a:ext>
            </a:extLst>
          </p:cNvPr>
          <p:cNvSpPr>
            <a:spLocks noGrp="1" noChangeArrowheads="1"/>
          </p:cNvSpPr>
          <p:nvPr>
            <p:ph type="body" idx="1"/>
          </p:nvPr>
        </p:nvSpPr>
        <p:spPr>
          <a:xfrm>
            <a:off x="457200" y="1600200"/>
            <a:ext cx="4724400" cy="4876800"/>
          </a:xfrm>
        </p:spPr>
        <p:txBody>
          <a:bodyPr/>
          <a:lstStyle/>
          <a:p>
            <a:pPr eaLnBrk="1" hangingPunct="1">
              <a:lnSpc>
                <a:spcPts val="3000"/>
              </a:lnSpc>
              <a:buClrTx/>
              <a:buFontTx/>
              <a:buNone/>
              <a:defRPr/>
            </a:pPr>
            <a:r>
              <a:rPr lang="en-US" sz="2800">
                <a:effectLst/>
              </a:rPr>
              <a:t>	</a:t>
            </a:r>
            <a:r>
              <a:rPr lang="en-US" sz="2800">
                <a:effectLst/>
                <a:latin typeface="Agency FB" pitchFamily="34" charset="0"/>
              </a:rPr>
              <a:t>Science fiction is defined loosely as fiction that deals with the impact of science and technology on the world. Sometimes the technology is real, sometimes it is entirely imagined, and sometimes it has been imagined by an author and then brought to reality by scientists. Science fiction themes often warn of the potential for disaster when technology is abused.</a:t>
            </a:r>
          </a:p>
          <a:p>
            <a:pPr eaLnBrk="1" hangingPunct="1">
              <a:defRPr/>
            </a:pPr>
            <a:endParaRPr lang="en-US" sz="2800">
              <a:latin typeface="Agency FB" pitchFamily="34" charset="0"/>
            </a:endParaRPr>
          </a:p>
        </p:txBody>
      </p:sp>
      <p:pic>
        <p:nvPicPr>
          <p:cNvPr id="11268" name="Picture 5" descr="cov_14">
            <a:extLst>
              <a:ext uri="{FF2B5EF4-FFF2-40B4-BE49-F238E27FC236}">
                <a16:creationId xmlns:a16="http://schemas.microsoft.com/office/drawing/2014/main" id="{56EF3823-4295-E1A4-4591-405EEBD8D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33528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couv">
            <a:extLst>
              <a:ext uri="{FF2B5EF4-FFF2-40B4-BE49-F238E27FC236}">
                <a16:creationId xmlns:a16="http://schemas.microsoft.com/office/drawing/2014/main" id="{A9E92D8F-97CA-1C02-AA28-0BBBA3711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2672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2628</TotalTime>
  <Words>1549</Words>
  <Application>Microsoft Office PowerPoint</Application>
  <PresentationFormat>On-screen Show (4:3)</PresentationFormat>
  <Paragraphs>85</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Wingdings</vt:lpstr>
      <vt:lpstr>Verdana</vt:lpstr>
      <vt:lpstr>Ravie</vt:lpstr>
      <vt:lpstr>Agency FB</vt:lpstr>
      <vt:lpstr>Digital Dots</vt:lpstr>
      <vt:lpstr>PowerPoint Presentation</vt:lpstr>
      <vt:lpstr>A Sound of Thunder Meet the Writer</vt:lpstr>
      <vt:lpstr>Ray Bradbury</vt:lpstr>
      <vt:lpstr>Ray Bradbury</vt:lpstr>
      <vt:lpstr>Ray Bradbury</vt:lpstr>
      <vt:lpstr>Genre</vt:lpstr>
      <vt:lpstr>Elements of Science Fiction</vt:lpstr>
      <vt:lpstr>Science Fiction</vt:lpstr>
      <vt:lpstr>Science Fiction</vt:lpstr>
      <vt:lpstr>A Sound of Thunder by Ray Bradbury</vt:lpstr>
      <vt:lpstr>A Sound of Thunder</vt:lpstr>
      <vt:lpstr>A Sound of Thunder Introducing the Story</vt:lpstr>
      <vt:lpstr>Tyrannosaurus Rex</vt:lpstr>
      <vt:lpstr>A Sound of Thunder Introducing the Story</vt:lpstr>
      <vt:lpstr>A Sound of Thunder Literary Focus: Style</vt:lpstr>
      <vt:lpstr>A Sound of Thunder Literary Focus: Style</vt:lpstr>
      <vt:lpstr>A Sound of Thunder Reading Skills: Cause and Effect</vt:lpstr>
      <vt:lpstr>A Sound of Thunder Summary</vt:lpstr>
      <vt:lpstr>A Sound of Thunder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Sound of Thunder</dc:title>
  <dc:creator>Lisa LeAnn Ward</dc:creator>
  <cp:lastModifiedBy>Nayan GRIFFITHS</cp:lastModifiedBy>
  <cp:revision>142</cp:revision>
  <cp:lastPrinted>2004-10-25T13:18:34Z</cp:lastPrinted>
  <dcterms:created xsi:type="dcterms:W3CDTF">2004-09-20T18:52:22Z</dcterms:created>
  <dcterms:modified xsi:type="dcterms:W3CDTF">2023-03-21T13:23:22Z</dcterms:modified>
</cp:coreProperties>
</file>